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4" r:id="rId8"/>
    <p:sldId id="267" r:id="rId9"/>
    <p:sldId id="265" r:id="rId10"/>
    <p:sldId id="266" r:id="rId11"/>
    <p:sldId id="269"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26"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47E51-5F35-4531-AF54-C4D49B0DEC6C}"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kk-KZ"/>
        </a:p>
      </dgm:t>
    </dgm:pt>
    <dgm:pt modelId="{EF3CA0CA-195E-40B1-AE2D-2C2F7B339244}">
      <dgm:prSet phldrT="[Текст]"/>
      <dgm:spPr/>
      <dgm:t>
        <a:bodyPr/>
        <a:lstStyle/>
        <a:p>
          <a:r>
            <a:rPr lang="kk-KZ" dirty="0" smtClean="0">
              <a:latin typeface="Times New Roman" panose="02020603050405020304" pitchFamily="18" charset="0"/>
              <a:cs typeface="Times New Roman" panose="02020603050405020304" pitchFamily="18" charset="0"/>
            </a:rPr>
            <a:t>Эразм Роттердамский «білмейтіндер үшін соғыс тәтті» деген ойды айтып, төменде көрсетеліген тұжырымдарға тоқталды.</a:t>
          </a:r>
          <a:endParaRPr lang="kk-KZ" dirty="0">
            <a:latin typeface="Times New Roman" panose="02020603050405020304" pitchFamily="18" charset="0"/>
            <a:cs typeface="Times New Roman" panose="02020603050405020304" pitchFamily="18" charset="0"/>
          </a:endParaRPr>
        </a:p>
      </dgm:t>
    </dgm:pt>
    <dgm:pt modelId="{F69E0ADC-C8E9-4704-8FFF-45710942EDE5}" type="parTrans" cxnId="{74561F00-55F2-4195-9B40-749C5C0738ED}">
      <dgm:prSet/>
      <dgm:spPr/>
      <dgm:t>
        <a:bodyPr/>
        <a:lstStyle/>
        <a:p>
          <a:endParaRPr lang="kk-KZ">
            <a:latin typeface="Times New Roman" panose="02020603050405020304" pitchFamily="18" charset="0"/>
            <a:cs typeface="Times New Roman" panose="02020603050405020304" pitchFamily="18" charset="0"/>
          </a:endParaRPr>
        </a:p>
      </dgm:t>
    </dgm:pt>
    <dgm:pt modelId="{59CC2884-E8C7-4A15-A309-292E4AC3E873}" type="sibTrans" cxnId="{74561F00-55F2-4195-9B40-749C5C0738ED}">
      <dgm:prSet/>
      <dgm:spPr/>
      <dgm:t>
        <a:bodyPr/>
        <a:lstStyle/>
        <a:p>
          <a:endParaRPr lang="kk-KZ">
            <a:latin typeface="Times New Roman" panose="02020603050405020304" pitchFamily="18" charset="0"/>
            <a:cs typeface="Times New Roman" panose="02020603050405020304" pitchFamily="18" charset="0"/>
          </a:endParaRPr>
        </a:p>
      </dgm:t>
    </dgm:pt>
    <dgm:pt modelId="{7C9F5A98-B067-4462-8A2C-A4DACC9CE831}">
      <dgm:prSet phldrT="[Текст]"/>
      <dgm:spPr/>
      <dgm:t>
        <a:bodyPr/>
        <a:lstStyle/>
        <a:p>
          <a:r>
            <a:rPr lang="kk-KZ" dirty="0" smtClean="0">
              <a:latin typeface="Times New Roman" panose="02020603050405020304" pitchFamily="18" charset="0"/>
              <a:cs typeface="Times New Roman" panose="02020603050405020304" pitchFamily="18" charset="0"/>
            </a:rPr>
            <a:t>Ел тұрғындарының барлық жаңа топтарын өз орбитасына қамти отырып, конфликттің жеке қисыны бар екенін атап көрсетті.</a:t>
          </a:r>
          <a:endParaRPr lang="kk-KZ" dirty="0">
            <a:latin typeface="Times New Roman" panose="02020603050405020304" pitchFamily="18" charset="0"/>
            <a:cs typeface="Times New Roman" panose="02020603050405020304" pitchFamily="18" charset="0"/>
          </a:endParaRPr>
        </a:p>
      </dgm:t>
    </dgm:pt>
    <dgm:pt modelId="{AC90E26F-26E9-4952-902C-36E15C06DDDA}" type="parTrans" cxnId="{278C5C88-A175-4347-924D-6AB837D05C37}">
      <dgm:prSet/>
      <dgm:spPr/>
      <dgm:t>
        <a:bodyPr/>
        <a:lstStyle/>
        <a:p>
          <a:endParaRPr lang="kk-KZ">
            <a:latin typeface="Times New Roman" panose="02020603050405020304" pitchFamily="18" charset="0"/>
            <a:cs typeface="Times New Roman" panose="02020603050405020304" pitchFamily="18" charset="0"/>
          </a:endParaRPr>
        </a:p>
      </dgm:t>
    </dgm:pt>
    <dgm:pt modelId="{30560AE5-48F2-41C5-B5AF-8EF0B98E7140}" type="sibTrans" cxnId="{278C5C88-A175-4347-924D-6AB837D05C37}">
      <dgm:prSet/>
      <dgm:spPr/>
      <dgm:t>
        <a:bodyPr/>
        <a:lstStyle/>
        <a:p>
          <a:endParaRPr lang="kk-KZ">
            <a:latin typeface="Times New Roman" panose="02020603050405020304" pitchFamily="18" charset="0"/>
            <a:cs typeface="Times New Roman" panose="02020603050405020304" pitchFamily="18" charset="0"/>
          </a:endParaRPr>
        </a:p>
      </dgm:t>
    </dgm:pt>
    <dgm:pt modelId="{C0F42241-39E5-4C89-B11D-EADFD78B76F2}">
      <dgm:prSet phldrT="[Текст]"/>
      <dgm:spPr/>
      <dgm:t>
        <a:bodyPr/>
        <a:lstStyle/>
        <a:p>
          <a:r>
            <a:rPr lang="kk-KZ" dirty="0" smtClean="0">
              <a:latin typeface="Times New Roman" panose="02020603050405020304" pitchFamily="18" charset="0"/>
              <a:cs typeface="Times New Roman" panose="02020603050405020304" pitchFamily="18" charset="0"/>
            </a:rPr>
            <a:t>Гуманистр конфликтте қарсыласқан тараптарды татуластыру қийындағана ерекше мән берді.</a:t>
          </a:r>
          <a:endParaRPr lang="kk-KZ" dirty="0">
            <a:latin typeface="Times New Roman" panose="02020603050405020304" pitchFamily="18" charset="0"/>
            <a:cs typeface="Times New Roman" panose="02020603050405020304" pitchFamily="18" charset="0"/>
          </a:endParaRPr>
        </a:p>
      </dgm:t>
    </dgm:pt>
    <dgm:pt modelId="{6B7246CC-5A25-4101-87A6-7614ACB2D731}" type="parTrans" cxnId="{29A6A871-2E95-4A72-AC32-9B1174498487}">
      <dgm:prSet/>
      <dgm:spPr/>
      <dgm:t>
        <a:bodyPr/>
        <a:lstStyle/>
        <a:p>
          <a:endParaRPr lang="kk-KZ">
            <a:latin typeface="Times New Roman" panose="02020603050405020304" pitchFamily="18" charset="0"/>
            <a:cs typeface="Times New Roman" panose="02020603050405020304" pitchFamily="18" charset="0"/>
          </a:endParaRPr>
        </a:p>
      </dgm:t>
    </dgm:pt>
    <dgm:pt modelId="{2C4B3429-2D4F-4ED2-AC45-F22AC4BF74B7}" type="sibTrans" cxnId="{29A6A871-2E95-4A72-AC32-9B1174498487}">
      <dgm:prSet/>
      <dgm:spPr/>
      <dgm:t>
        <a:bodyPr/>
        <a:lstStyle/>
        <a:p>
          <a:endParaRPr lang="kk-KZ">
            <a:latin typeface="Times New Roman" panose="02020603050405020304" pitchFamily="18" charset="0"/>
            <a:cs typeface="Times New Roman" panose="02020603050405020304" pitchFamily="18" charset="0"/>
          </a:endParaRPr>
        </a:p>
      </dgm:t>
    </dgm:pt>
    <dgm:pt modelId="{C4809120-FB8F-47EC-BEDC-0F6CFE3C3BE6}" type="pres">
      <dgm:prSet presAssocID="{80247E51-5F35-4531-AF54-C4D49B0DEC6C}" presName="outerComposite" presStyleCnt="0">
        <dgm:presLayoutVars>
          <dgm:chMax val="5"/>
          <dgm:dir/>
          <dgm:resizeHandles val="exact"/>
        </dgm:presLayoutVars>
      </dgm:prSet>
      <dgm:spPr/>
      <dgm:t>
        <a:bodyPr/>
        <a:lstStyle/>
        <a:p>
          <a:endParaRPr lang="ru-RU"/>
        </a:p>
      </dgm:t>
    </dgm:pt>
    <dgm:pt modelId="{0AFEF481-E165-4DEF-9C83-F94146299A96}" type="pres">
      <dgm:prSet presAssocID="{80247E51-5F35-4531-AF54-C4D49B0DEC6C}" presName="dummyMaxCanvas" presStyleCnt="0">
        <dgm:presLayoutVars/>
      </dgm:prSet>
      <dgm:spPr/>
    </dgm:pt>
    <dgm:pt modelId="{77A19CE7-CF75-42FA-B1FF-39E15CB50413}" type="pres">
      <dgm:prSet presAssocID="{80247E51-5F35-4531-AF54-C4D49B0DEC6C}" presName="ThreeNodes_1" presStyleLbl="node1" presStyleIdx="0" presStyleCnt="3">
        <dgm:presLayoutVars>
          <dgm:bulletEnabled val="1"/>
        </dgm:presLayoutVars>
      </dgm:prSet>
      <dgm:spPr/>
      <dgm:t>
        <a:bodyPr/>
        <a:lstStyle/>
        <a:p>
          <a:endParaRPr lang="kk-KZ"/>
        </a:p>
      </dgm:t>
    </dgm:pt>
    <dgm:pt modelId="{CB7BF15C-94EA-4A36-91B2-9C89E873B3E1}" type="pres">
      <dgm:prSet presAssocID="{80247E51-5F35-4531-AF54-C4D49B0DEC6C}" presName="ThreeNodes_2" presStyleLbl="node1" presStyleIdx="1" presStyleCnt="3">
        <dgm:presLayoutVars>
          <dgm:bulletEnabled val="1"/>
        </dgm:presLayoutVars>
      </dgm:prSet>
      <dgm:spPr/>
      <dgm:t>
        <a:bodyPr/>
        <a:lstStyle/>
        <a:p>
          <a:endParaRPr lang="kk-KZ"/>
        </a:p>
      </dgm:t>
    </dgm:pt>
    <dgm:pt modelId="{CB1FC219-7F10-4F9B-A4D0-2D61165A8B6B}" type="pres">
      <dgm:prSet presAssocID="{80247E51-5F35-4531-AF54-C4D49B0DEC6C}" presName="ThreeNodes_3" presStyleLbl="node1" presStyleIdx="2" presStyleCnt="3">
        <dgm:presLayoutVars>
          <dgm:bulletEnabled val="1"/>
        </dgm:presLayoutVars>
      </dgm:prSet>
      <dgm:spPr/>
      <dgm:t>
        <a:bodyPr/>
        <a:lstStyle/>
        <a:p>
          <a:endParaRPr lang="kk-KZ"/>
        </a:p>
      </dgm:t>
    </dgm:pt>
    <dgm:pt modelId="{97CE4777-0899-491F-ABAC-9DE46B222172}" type="pres">
      <dgm:prSet presAssocID="{80247E51-5F35-4531-AF54-C4D49B0DEC6C}" presName="ThreeConn_1-2" presStyleLbl="fgAccFollowNode1" presStyleIdx="0" presStyleCnt="2">
        <dgm:presLayoutVars>
          <dgm:bulletEnabled val="1"/>
        </dgm:presLayoutVars>
      </dgm:prSet>
      <dgm:spPr/>
      <dgm:t>
        <a:bodyPr/>
        <a:lstStyle/>
        <a:p>
          <a:endParaRPr lang="ru-RU"/>
        </a:p>
      </dgm:t>
    </dgm:pt>
    <dgm:pt modelId="{74A44177-C8CF-464C-8263-BF2C952B70B5}" type="pres">
      <dgm:prSet presAssocID="{80247E51-5F35-4531-AF54-C4D49B0DEC6C}" presName="ThreeConn_2-3" presStyleLbl="fgAccFollowNode1" presStyleIdx="1" presStyleCnt="2">
        <dgm:presLayoutVars>
          <dgm:bulletEnabled val="1"/>
        </dgm:presLayoutVars>
      </dgm:prSet>
      <dgm:spPr/>
      <dgm:t>
        <a:bodyPr/>
        <a:lstStyle/>
        <a:p>
          <a:endParaRPr lang="ru-RU"/>
        </a:p>
      </dgm:t>
    </dgm:pt>
    <dgm:pt modelId="{A9BE0B80-DCCC-4EA9-9949-02749CAD0D8C}" type="pres">
      <dgm:prSet presAssocID="{80247E51-5F35-4531-AF54-C4D49B0DEC6C}" presName="ThreeNodes_1_text" presStyleLbl="node1" presStyleIdx="2" presStyleCnt="3">
        <dgm:presLayoutVars>
          <dgm:bulletEnabled val="1"/>
        </dgm:presLayoutVars>
      </dgm:prSet>
      <dgm:spPr/>
      <dgm:t>
        <a:bodyPr/>
        <a:lstStyle/>
        <a:p>
          <a:endParaRPr lang="kk-KZ"/>
        </a:p>
      </dgm:t>
    </dgm:pt>
    <dgm:pt modelId="{7F609786-5B61-4046-A49C-CBE513F8BFDA}" type="pres">
      <dgm:prSet presAssocID="{80247E51-5F35-4531-AF54-C4D49B0DEC6C}" presName="ThreeNodes_2_text" presStyleLbl="node1" presStyleIdx="2" presStyleCnt="3">
        <dgm:presLayoutVars>
          <dgm:bulletEnabled val="1"/>
        </dgm:presLayoutVars>
      </dgm:prSet>
      <dgm:spPr/>
      <dgm:t>
        <a:bodyPr/>
        <a:lstStyle/>
        <a:p>
          <a:endParaRPr lang="kk-KZ"/>
        </a:p>
      </dgm:t>
    </dgm:pt>
    <dgm:pt modelId="{2F00092E-0B24-4CF1-9221-D748794F590A}" type="pres">
      <dgm:prSet presAssocID="{80247E51-5F35-4531-AF54-C4D49B0DEC6C}" presName="ThreeNodes_3_text" presStyleLbl="node1" presStyleIdx="2" presStyleCnt="3">
        <dgm:presLayoutVars>
          <dgm:bulletEnabled val="1"/>
        </dgm:presLayoutVars>
      </dgm:prSet>
      <dgm:spPr/>
      <dgm:t>
        <a:bodyPr/>
        <a:lstStyle/>
        <a:p>
          <a:endParaRPr lang="kk-KZ"/>
        </a:p>
      </dgm:t>
    </dgm:pt>
  </dgm:ptLst>
  <dgm:cxnLst>
    <dgm:cxn modelId="{D6488E7A-A902-4984-841D-4A09A154C18B}" type="presOf" srcId="{80247E51-5F35-4531-AF54-C4D49B0DEC6C}" destId="{C4809120-FB8F-47EC-BEDC-0F6CFE3C3BE6}" srcOrd="0" destOrd="0" presId="urn:microsoft.com/office/officeart/2005/8/layout/vProcess5"/>
    <dgm:cxn modelId="{742D3932-7B52-473F-910F-02B0AB487502}" type="presOf" srcId="{30560AE5-48F2-41C5-B5AF-8EF0B98E7140}" destId="{74A44177-C8CF-464C-8263-BF2C952B70B5}" srcOrd="0" destOrd="0" presId="urn:microsoft.com/office/officeart/2005/8/layout/vProcess5"/>
    <dgm:cxn modelId="{F9D4DA2A-7566-4E50-9880-A5FA25D9E2DB}" type="presOf" srcId="{C0F42241-39E5-4C89-B11D-EADFD78B76F2}" destId="{CB1FC219-7F10-4F9B-A4D0-2D61165A8B6B}" srcOrd="0" destOrd="0" presId="urn:microsoft.com/office/officeart/2005/8/layout/vProcess5"/>
    <dgm:cxn modelId="{95341A3E-8F3A-4B71-819B-B55A486F64EF}" type="presOf" srcId="{59CC2884-E8C7-4A15-A309-292E4AC3E873}" destId="{97CE4777-0899-491F-ABAC-9DE46B222172}" srcOrd="0" destOrd="0" presId="urn:microsoft.com/office/officeart/2005/8/layout/vProcess5"/>
    <dgm:cxn modelId="{974EEA33-A55C-46A7-B95D-AD9724228218}" type="presOf" srcId="{EF3CA0CA-195E-40B1-AE2D-2C2F7B339244}" destId="{A9BE0B80-DCCC-4EA9-9949-02749CAD0D8C}" srcOrd="1" destOrd="0" presId="urn:microsoft.com/office/officeart/2005/8/layout/vProcess5"/>
    <dgm:cxn modelId="{CA83D6A5-C344-444A-9B4B-5DE4AFD25853}" type="presOf" srcId="{EF3CA0CA-195E-40B1-AE2D-2C2F7B339244}" destId="{77A19CE7-CF75-42FA-B1FF-39E15CB50413}" srcOrd="0" destOrd="0" presId="urn:microsoft.com/office/officeart/2005/8/layout/vProcess5"/>
    <dgm:cxn modelId="{B346B5CC-4C39-4DB7-960F-5217316E8285}" type="presOf" srcId="{7C9F5A98-B067-4462-8A2C-A4DACC9CE831}" destId="{CB7BF15C-94EA-4A36-91B2-9C89E873B3E1}" srcOrd="0" destOrd="0" presId="urn:microsoft.com/office/officeart/2005/8/layout/vProcess5"/>
    <dgm:cxn modelId="{29A6A871-2E95-4A72-AC32-9B1174498487}" srcId="{80247E51-5F35-4531-AF54-C4D49B0DEC6C}" destId="{C0F42241-39E5-4C89-B11D-EADFD78B76F2}" srcOrd="2" destOrd="0" parTransId="{6B7246CC-5A25-4101-87A6-7614ACB2D731}" sibTransId="{2C4B3429-2D4F-4ED2-AC45-F22AC4BF74B7}"/>
    <dgm:cxn modelId="{278C5C88-A175-4347-924D-6AB837D05C37}" srcId="{80247E51-5F35-4531-AF54-C4D49B0DEC6C}" destId="{7C9F5A98-B067-4462-8A2C-A4DACC9CE831}" srcOrd="1" destOrd="0" parTransId="{AC90E26F-26E9-4952-902C-36E15C06DDDA}" sibTransId="{30560AE5-48F2-41C5-B5AF-8EF0B98E7140}"/>
    <dgm:cxn modelId="{0B5F8CEC-5C3A-471D-97B7-D71268159948}" type="presOf" srcId="{7C9F5A98-B067-4462-8A2C-A4DACC9CE831}" destId="{7F609786-5B61-4046-A49C-CBE513F8BFDA}" srcOrd="1" destOrd="0" presId="urn:microsoft.com/office/officeart/2005/8/layout/vProcess5"/>
    <dgm:cxn modelId="{86F5B5EC-6F32-47C4-9B32-B864DE431309}" type="presOf" srcId="{C0F42241-39E5-4C89-B11D-EADFD78B76F2}" destId="{2F00092E-0B24-4CF1-9221-D748794F590A}" srcOrd="1" destOrd="0" presId="urn:microsoft.com/office/officeart/2005/8/layout/vProcess5"/>
    <dgm:cxn modelId="{74561F00-55F2-4195-9B40-749C5C0738ED}" srcId="{80247E51-5F35-4531-AF54-C4D49B0DEC6C}" destId="{EF3CA0CA-195E-40B1-AE2D-2C2F7B339244}" srcOrd="0" destOrd="0" parTransId="{F69E0ADC-C8E9-4704-8FFF-45710942EDE5}" sibTransId="{59CC2884-E8C7-4A15-A309-292E4AC3E873}"/>
    <dgm:cxn modelId="{877C27C3-12B0-4504-930F-5EAB6E360B43}" type="presParOf" srcId="{C4809120-FB8F-47EC-BEDC-0F6CFE3C3BE6}" destId="{0AFEF481-E165-4DEF-9C83-F94146299A96}" srcOrd="0" destOrd="0" presId="urn:microsoft.com/office/officeart/2005/8/layout/vProcess5"/>
    <dgm:cxn modelId="{8215A27E-03EA-4E8C-89AE-A6F5627C2D38}" type="presParOf" srcId="{C4809120-FB8F-47EC-BEDC-0F6CFE3C3BE6}" destId="{77A19CE7-CF75-42FA-B1FF-39E15CB50413}" srcOrd="1" destOrd="0" presId="urn:microsoft.com/office/officeart/2005/8/layout/vProcess5"/>
    <dgm:cxn modelId="{EF84D56C-41EB-46A9-84E8-1BA4BB718A81}" type="presParOf" srcId="{C4809120-FB8F-47EC-BEDC-0F6CFE3C3BE6}" destId="{CB7BF15C-94EA-4A36-91B2-9C89E873B3E1}" srcOrd="2" destOrd="0" presId="urn:microsoft.com/office/officeart/2005/8/layout/vProcess5"/>
    <dgm:cxn modelId="{A7684037-3B59-4AB3-8158-536E215C6DF3}" type="presParOf" srcId="{C4809120-FB8F-47EC-BEDC-0F6CFE3C3BE6}" destId="{CB1FC219-7F10-4F9B-A4D0-2D61165A8B6B}" srcOrd="3" destOrd="0" presId="urn:microsoft.com/office/officeart/2005/8/layout/vProcess5"/>
    <dgm:cxn modelId="{BB0C54EC-378D-4640-B763-4B87276366F3}" type="presParOf" srcId="{C4809120-FB8F-47EC-BEDC-0F6CFE3C3BE6}" destId="{97CE4777-0899-491F-ABAC-9DE46B222172}" srcOrd="4" destOrd="0" presId="urn:microsoft.com/office/officeart/2005/8/layout/vProcess5"/>
    <dgm:cxn modelId="{6409DBD5-51B9-44F6-BB2D-81FD84B2897A}" type="presParOf" srcId="{C4809120-FB8F-47EC-BEDC-0F6CFE3C3BE6}" destId="{74A44177-C8CF-464C-8263-BF2C952B70B5}" srcOrd="5" destOrd="0" presId="urn:microsoft.com/office/officeart/2005/8/layout/vProcess5"/>
    <dgm:cxn modelId="{9D9AB25E-72CD-48D9-9B68-B330D025F843}" type="presParOf" srcId="{C4809120-FB8F-47EC-BEDC-0F6CFE3C3BE6}" destId="{A9BE0B80-DCCC-4EA9-9949-02749CAD0D8C}" srcOrd="6" destOrd="0" presId="urn:microsoft.com/office/officeart/2005/8/layout/vProcess5"/>
    <dgm:cxn modelId="{09AE6D0D-A3A0-46DD-B7F6-6CC75EF04CF2}" type="presParOf" srcId="{C4809120-FB8F-47EC-BEDC-0F6CFE3C3BE6}" destId="{7F609786-5B61-4046-A49C-CBE513F8BFDA}" srcOrd="7" destOrd="0" presId="urn:microsoft.com/office/officeart/2005/8/layout/vProcess5"/>
    <dgm:cxn modelId="{38243B69-765E-4AA0-9697-1D9AC05811B4}" type="presParOf" srcId="{C4809120-FB8F-47EC-BEDC-0F6CFE3C3BE6}" destId="{2F00092E-0B24-4CF1-9221-D748794F590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F30A4B-2172-44E5-B5BE-5300554BEF79}" type="doc">
      <dgm:prSet loTypeId="urn:microsoft.com/office/officeart/2008/layout/RadialCluster" loCatId="cycle" qsTypeId="urn:microsoft.com/office/officeart/2005/8/quickstyle/simple1" qsCatId="simple" csTypeId="urn:microsoft.com/office/officeart/2005/8/colors/colorful4" csCatId="colorful" phldr="1"/>
      <dgm:spPr/>
      <dgm:t>
        <a:bodyPr/>
        <a:lstStyle/>
        <a:p>
          <a:endParaRPr lang="kk-KZ"/>
        </a:p>
      </dgm:t>
    </dgm:pt>
    <dgm:pt modelId="{DC4B60FF-B0F7-4A82-A8E3-A213DB4B0465}">
      <dgm:prSet phldrT="[Текст]"/>
      <dgm:spPr/>
      <dgm:t>
        <a:bodyPr/>
        <a:lstStyle/>
        <a:p>
          <a:r>
            <a:rPr lang="kk-KZ" dirty="0" smtClean="0">
              <a:latin typeface="Times New Roman" panose="02020603050405020304" pitchFamily="18" charset="0"/>
              <a:cs typeface="Times New Roman" panose="02020603050405020304" pitchFamily="18" charset="0"/>
            </a:rPr>
            <a:t>Ағылшын философы-материалист Френсис Бэкон алғашқы болып әлеуметтік тәртіпсіздіктердің үш шартын талдады.</a:t>
          </a:r>
          <a:endParaRPr lang="kk-KZ" dirty="0"/>
        </a:p>
      </dgm:t>
    </dgm:pt>
    <dgm:pt modelId="{8B9C1525-01FC-45D1-90B1-AB3F125B454F}" type="parTrans" cxnId="{E04E5E84-FACC-4640-B952-8079457FB796}">
      <dgm:prSet/>
      <dgm:spPr/>
      <dgm:t>
        <a:bodyPr/>
        <a:lstStyle/>
        <a:p>
          <a:endParaRPr lang="kk-KZ"/>
        </a:p>
      </dgm:t>
    </dgm:pt>
    <dgm:pt modelId="{625C2370-9014-4F19-9288-AD87AAD2E3B7}" type="sibTrans" cxnId="{E04E5E84-FACC-4640-B952-8079457FB796}">
      <dgm:prSet/>
      <dgm:spPr/>
      <dgm:t>
        <a:bodyPr/>
        <a:lstStyle/>
        <a:p>
          <a:endParaRPr lang="kk-KZ"/>
        </a:p>
      </dgm:t>
    </dgm:pt>
    <dgm:pt modelId="{9A2034A0-2593-43E8-BBDA-E9D49A9378B2}">
      <dgm:prSet phldrT="[Текст]"/>
      <dgm:spPr/>
      <dgm:t>
        <a:bodyPr/>
        <a:lstStyle/>
        <a:p>
          <a:r>
            <a:rPr lang="kk-KZ" dirty="0" smtClean="0">
              <a:latin typeface="Times New Roman" panose="02020603050405020304" pitchFamily="18" charset="0"/>
              <a:cs typeface="Times New Roman" panose="02020603050405020304" pitchFamily="18" charset="0"/>
            </a:rPr>
            <a:t>Материалдық</a:t>
          </a:r>
          <a:endParaRPr lang="kk-KZ" dirty="0"/>
        </a:p>
      </dgm:t>
    </dgm:pt>
    <dgm:pt modelId="{2D8586D2-80F8-4C6E-A197-2BFFD8742E89}" type="parTrans" cxnId="{1145EB56-84C6-4EA1-8332-72F68139C17E}">
      <dgm:prSet/>
      <dgm:spPr/>
      <dgm:t>
        <a:bodyPr/>
        <a:lstStyle/>
        <a:p>
          <a:endParaRPr lang="kk-KZ"/>
        </a:p>
      </dgm:t>
    </dgm:pt>
    <dgm:pt modelId="{0FBFFE51-1768-4DCB-A658-222EB4C86DEF}" type="sibTrans" cxnId="{1145EB56-84C6-4EA1-8332-72F68139C17E}">
      <dgm:prSet/>
      <dgm:spPr/>
      <dgm:t>
        <a:bodyPr/>
        <a:lstStyle/>
        <a:p>
          <a:endParaRPr lang="kk-KZ"/>
        </a:p>
      </dgm:t>
    </dgm:pt>
    <dgm:pt modelId="{BC3E3822-6A3A-4A22-AA26-320EF467B78D}">
      <dgm:prSet phldrT="[Текст]"/>
      <dgm:spPr/>
      <dgm:t>
        <a:bodyPr/>
        <a:lstStyle/>
        <a:p>
          <a:r>
            <a:rPr lang="kk-KZ" dirty="0" smtClean="0">
              <a:latin typeface="Times New Roman" panose="02020603050405020304" pitchFamily="18" charset="0"/>
              <a:cs typeface="Times New Roman" panose="02020603050405020304" pitchFamily="18" charset="0"/>
            </a:rPr>
            <a:t>Психологиялық</a:t>
          </a:r>
          <a:endParaRPr lang="kk-KZ" dirty="0"/>
        </a:p>
      </dgm:t>
    </dgm:pt>
    <dgm:pt modelId="{5D0D7786-F418-4632-A1C0-2DE390F4259F}" type="parTrans" cxnId="{6CD78EBF-803E-4BD5-AD20-D8B27BCAC71B}">
      <dgm:prSet/>
      <dgm:spPr/>
      <dgm:t>
        <a:bodyPr/>
        <a:lstStyle/>
        <a:p>
          <a:endParaRPr lang="kk-KZ"/>
        </a:p>
      </dgm:t>
    </dgm:pt>
    <dgm:pt modelId="{FAE39B87-746F-4DA6-A23D-927F043E86DA}" type="sibTrans" cxnId="{6CD78EBF-803E-4BD5-AD20-D8B27BCAC71B}">
      <dgm:prSet/>
      <dgm:spPr/>
      <dgm:t>
        <a:bodyPr/>
        <a:lstStyle/>
        <a:p>
          <a:endParaRPr lang="kk-KZ"/>
        </a:p>
      </dgm:t>
    </dgm:pt>
    <dgm:pt modelId="{95E52A68-CED8-47CF-ABFF-29FA164FC4D5}">
      <dgm:prSet phldrT="[Текст]"/>
      <dgm:spPr/>
      <dgm:t>
        <a:bodyPr/>
        <a:lstStyle/>
        <a:p>
          <a:r>
            <a:rPr lang="kk-KZ" dirty="0" smtClean="0">
              <a:latin typeface="Times New Roman" panose="02020603050405020304" pitchFamily="18" charset="0"/>
              <a:cs typeface="Times New Roman" panose="02020603050405020304" pitchFamily="18" charset="0"/>
            </a:rPr>
            <a:t>Саяси</a:t>
          </a:r>
          <a:endParaRPr lang="kk-KZ" dirty="0"/>
        </a:p>
      </dgm:t>
    </dgm:pt>
    <dgm:pt modelId="{8FFC6994-97BF-455E-B291-F4488B2CE3F2}" type="parTrans" cxnId="{14D7EF1B-AF73-43C4-A3DC-A31059278113}">
      <dgm:prSet/>
      <dgm:spPr/>
      <dgm:t>
        <a:bodyPr/>
        <a:lstStyle/>
        <a:p>
          <a:endParaRPr lang="kk-KZ"/>
        </a:p>
      </dgm:t>
    </dgm:pt>
    <dgm:pt modelId="{3622F923-5991-423E-A35F-C2A140739280}" type="sibTrans" cxnId="{14D7EF1B-AF73-43C4-A3DC-A31059278113}">
      <dgm:prSet/>
      <dgm:spPr/>
      <dgm:t>
        <a:bodyPr/>
        <a:lstStyle/>
        <a:p>
          <a:endParaRPr lang="kk-KZ"/>
        </a:p>
      </dgm:t>
    </dgm:pt>
    <dgm:pt modelId="{97A0E752-1613-42BF-990C-4AAB158EE6C5}" type="pres">
      <dgm:prSet presAssocID="{49F30A4B-2172-44E5-B5BE-5300554BEF79}" presName="Name0" presStyleCnt="0">
        <dgm:presLayoutVars>
          <dgm:chMax val="1"/>
          <dgm:chPref val="1"/>
          <dgm:dir/>
          <dgm:animOne val="branch"/>
          <dgm:animLvl val="lvl"/>
        </dgm:presLayoutVars>
      </dgm:prSet>
      <dgm:spPr/>
      <dgm:t>
        <a:bodyPr/>
        <a:lstStyle/>
        <a:p>
          <a:endParaRPr lang="ru-RU"/>
        </a:p>
      </dgm:t>
    </dgm:pt>
    <dgm:pt modelId="{8175A628-A1F8-4392-BE3A-79909F140FEB}" type="pres">
      <dgm:prSet presAssocID="{DC4B60FF-B0F7-4A82-A8E3-A213DB4B0465}" presName="singleCycle" presStyleCnt="0"/>
      <dgm:spPr/>
    </dgm:pt>
    <dgm:pt modelId="{8DD755E4-E2F4-45A6-A9BD-24FBC6AC4D66}" type="pres">
      <dgm:prSet presAssocID="{DC4B60FF-B0F7-4A82-A8E3-A213DB4B0465}" presName="singleCenter" presStyleLbl="node1" presStyleIdx="0" presStyleCnt="4" custScaleX="183772" custScaleY="139822" custLinFactNeighborX="0" custLinFactNeighborY="-6834">
        <dgm:presLayoutVars>
          <dgm:chMax val="7"/>
          <dgm:chPref val="7"/>
        </dgm:presLayoutVars>
      </dgm:prSet>
      <dgm:spPr/>
      <dgm:t>
        <a:bodyPr/>
        <a:lstStyle/>
        <a:p>
          <a:endParaRPr lang="kk-KZ"/>
        </a:p>
      </dgm:t>
    </dgm:pt>
    <dgm:pt modelId="{BCF1F9F9-3D3C-4FC5-BB11-13A993566F1A}" type="pres">
      <dgm:prSet presAssocID="{2D8586D2-80F8-4C6E-A197-2BFFD8742E89}" presName="Name56" presStyleLbl="parChTrans1D2" presStyleIdx="0" presStyleCnt="3"/>
      <dgm:spPr/>
      <dgm:t>
        <a:bodyPr/>
        <a:lstStyle/>
        <a:p>
          <a:endParaRPr lang="ru-RU"/>
        </a:p>
      </dgm:t>
    </dgm:pt>
    <dgm:pt modelId="{6A360E5B-EB79-4D4A-BE96-E2842132AF08}" type="pres">
      <dgm:prSet presAssocID="{9A2034A0-2593-43E8-BBDA-E9D49A9378B2}" presName="text0" presStyleLbl="node1" presStyleIdx="1" presStyleCnt="4" custScaleX="159363" custScaleY="115712">
        <dgm:presLayoutVars>
          <dgm:bulletEnabled val="1"/>
        </dgm:presLayoutVars>
      </dgm:prSet>
      <dgm:spPr/>
      <dgm:t>
        <a:bodyPr/>
        <a:lstStyle/>
        <a:p>
          <a:endParaRPr lang="kk-KZ"/>
        </a:p>
      </dgm:t>
    </dgm:pt>
    <dgm:pt modelId="{EA23287E-7AA6-44CF-BD7C-730E990E30C2}" type="pres">
      <dgm:prSet presAssocID="{5D0D7786-F418-4632-A1C0-2DE390F4259F}" presName="Name56" presStyleLbl="parChTrans1D2" presStyleIdx="1" presStyleCnt="3"/>
      <dgm:spPr/>
      <dgm:t>
        <a:bodyPr/>
        <a:lstStyle/>
        <a:p>
          <a:endParaRPr lang="ru-RU"/>
        </a:p>
      </dgm:t>
    </dgm:pt>
    <dgm:pt modelId="{1C7194D1-0178-4909-9BD1-725E02ECC0E8}" type="pres">
      <dgm:prSet presAssocID="{BC3E3822-6A3A-4A22-AA26-320EF467B78D}" presName="text0" presStyleLbl="node1" presStyleIdx="2" presStyleCnt="4" custRadScaleRad="127959" custRadScaleInc="-10005">
        <dgm:presLayoutVars>
          <dgm:bulletEnabled val="1"/>
        </dgm:presLayoutVars>
      </dgm:prSet>
      <dgm:spPr/>
      <dgm:t>
        <a:bodyPr/>
        <a:lstStyle/>
        <a:p>
          <a:endParaRPr lang="kk-KZ"/>
        </a:p>
      </dgm:t>
    </dgm:pt>
    <dgm:pt modelId="{BE81B675-16B3-4C21-A6E2-40FF5F599708}" type="pres">
      <dgm:prSet presAssocID="{8FFC6994-97BF-455E-B291-F4488B2CE3F2}" presName="Name56" presStyleLbl="parChTrans1D2" presStyleIdx="2" presStyleCnt="3"/>
      <dgm:spPr/>
      <dgm:t>
        <a:bodyPr/>
        <a:lstStyle/>
        <a:p>
          <a:endParaRPr lang="ru-RU"/>
        </a:p>
      </dgm:t>
    </dgm:pt>
    <dgm:pt modelId="{0CE38D8B-24E2-4244-9953-C76E717DDBDC}" type="pres">
      <dgm:prSet presAssocID="{95E52A68-CED8-47CF-ABFF-29FA164FC4D5}" presName="text0" presStyleLbl="node1" presStyleIdx="3" presStyleCnt="4" custRadScaleRad="115346" custRadScaleInc="7405">
        <dgm:presLayoutVars>
          <dgm:bulletEnabled val="1"/>
        </dgm:presLayoutVars>
      </dgm:prSet>
      <dgm:spPr/>
      <dgm:t>
        <a:bodyPr/>
        <a:lstStyle/>
        <a:p>
          <a:endParaRPr lang="kk-KZ"/>
        </a:p>
      </dgm:t>
    </dgm:pt>
  </dgm:ptLst>
  <dgm:cxnLst>
    <dgm:cxn modelId="{EBEC6E05-3120-44B9-B69C-17C4EA0FD1A4}" type="presOf" srcId="{BC3E3822-6A3A-4A22-AA26-320EF467B78D}" destId="{1C7194D1-0178-4909-9BD1-725E02ECC0E8}" srcOrd="0" destOrd="0" presId="urn:microsoft.com/office/officeart/2008/layout/RadialCluster"/>
    <dgm:cxn modelId="{61F7423B-906B-4524-8546-3514973FCB6C}" type="presOf" srcId="{2D8586D2-80F8-4C6E-A197-2BFFD8742E89}" destId="{BCF1F9F9-3D3C-4FC5-BB11-13A993566F1A}" srcOrd="0" destOrd="0" presId="urn:microsoft.com/office/officeart/2008/layout/RadialCluster"/>
    <dgm:cxn modelId="{F8F482CD-9C7C-478E-8939-B975366B693C}" type="presOf" srcId="{95E52A68-CED8-47CF-ABFF-29FA164FC4D5}" destId="{0CE38D8B-24E2-4244-9953-C76E717DDBDC}" srcOrd="0" destOrd="0" presId="urn:microsoft.com/office/officeart/2008/layout/RadialCluster"/>
    <dgm:cxn modelId="{6CB598F1-0A44-47E0-847C-EE9A61E612F5}" type="presOf" srcId="{5D0D7786-F418-4632-A1C0-2DE390F4259F}" destId="{EA23287E-7AA6-44CF-BD7C-730E990E30C2}" srcOrd="0" destOrd="0" presId="urn:microsoft.com/office/officeart/2008/layout/RadialCluster"/>
    <dgm:cxn modelId="{E04E5E84-FACC-4640-B952-8079457FB796}" srcId="{49F30A4B-2172-44E5-B5BE-5300554BEF79}" destId="{DC4B60FF-B0F7-4A82-A8E3-A213DB4B0465}" srcOrd="0" destOrd="0" parTransId="{8B9C1525-01FC-45D1-90B1-AB3F125B454F}" sibTransId="{625C2370-9014-4F19-9288-AD87AAD2E3B7}"/>
    <dgm:cxn modelId="{1145EB56-84C6-4EA1-8332-72F68139C17E}" srcId="{DC4B60FF-B0F7-4A82-A8E3-A213DB4B0465}" destId="{9A2034A0-2593-43E8-BBDA-E9D49A9378B2}" srcOrd="0" destOrd="0" parTransId="{2D8586D2-80F8-4C6E-A197-2BFFD8742E89}" sibTransId="{0FBFFE51-1768-4DCB-A658-222EB4C86DEF}"/>
    <dgm:cxn modelId="{B74470E8-E572-4E3F-A0F7-B8E322B0CB28}" type="presOf" srcId="{9A2034A0-2593-43E8-BBDA-E9D49A9378B2}" destId="{6A360E5B-EB79-4D4A-BE96-E2842132AF08}" srcOrd="0" destOrd="0" presId="urn:microsoft.com/office/officeart/2008/layout/RadialCluster"/>
    <dgm:cxn modelId="{61622C49-0FE0-45B6-A707-1647ADB8187C}" type="presOf" srcId="{DC4B60FF-B0F7-4A82-A8E3-A213DB4B0465}" destId="{8DD755E4-E2F4-45A6-A9BD-24FBC6AC4D66}" srcOrd="0" destOrd="0" presId="urn:microsoft.com/office/officeart/2008/layout/RadialCluster"/>
    <dgm:cxn modelId="{6CD78EBF-803E-4BD5-AD20-D8B27BCAC71B}" srcId="{DC4B60FF-B0F7-4A82-A8E3-A213DB4B0465}" destId="{BC3E3822-6A3A-4A22-AA26-320EF467B78D}" srcOrd="1" destOrd="0" parTransId="{5D0D7786-F418-4632-A1C0-2DE390F4259F}" sibTransId="{FAE39B87-746F-4DA6-A23D-927F043E86DA}"/>
    <dgm:cxn modelId="{1D215CBD-8E02-4929-8C61-2C9582DDBFC0}" type="presOf" srcId="{8FFC6994-97BF-455E-B291-F4488B2CE3F2}" destId="{BE81B675-16B3-4C21-A6E2-40FF5F599708}" srcOrd="0" destOrd="0" presId="urn:microsoft.com/office/officeart/2008/layout/RadialCluster"/>
    <dgm:cxn modelId="{14D7EF1B-AF73-43C4-A3DC-A31059278113}" srcId="{DC4B60FF-B0F7-4A82-A8E3-A213DB4B0465}" destId="{95E52A68-CED8-47CF-ABFF-29FA164FC4D5}" srcOrd="2" destOrd="0" parTransId="{8FFC6994-97BF-455E-B291-F4488B2CE3F2}" sibTransId="{3622F923-5991-423E-A35F-C2A140739280}"/>
    <dgm:cxn modelId="{9D2ADDE7-906B-42DC-BEFA-9929E38EDD4F}" type="presOf" srcId="{49F30A4B-2172-44E5-B5BE-5300554BEF79}" destId="{97A0E752-1613-42BF-990C-4AAB158EE6C5}" srcOrd="0" destOrd="0" presId="urn:microsoft.com/office/officeart/2008/layout/RadialCluster"/>
    <dgm:cxn modelId="{B868261E-204B-45E4-B58B-4FDD494F62C5}" type="presParOf" srcId="{97A0E752-1613-42BF-990C-4AAB158EE6C5}" destId="{8175A628-A1F8-4392-BE3A-79909F140FEB}" srcOrd="0" destOrd="0" presId="urn:microsoft.com/office/officeart/2008/layout/RadialCluster"/>
    <dgm:cxn modelId="{00AEB840-583C-46AE-9972-6FEA57E91752}" type="presParOf" srcId="{8175A628-A1F8-4392-BE3A-79909F140FEB}" destId="{8DD755E4-E2F4-45A6-A9BD-24FBC6AC4D66}" srcOrd="0" destOrd="0" presId="urn:microsoft.com/office/officeart/2008/layout/RadialCluster"/>
    <dgm:cxn modelId="{6523758C-3862-4705-90E3-31A5C269C22D}" type="presParOf" srcId="{8175A628-A1F8-4392-BE3A-79909F140FEB}" destId="{BCF1F9F9-3D3C-4FC5-BB11-13A993566F1A}" srcOrd="1" destOrd="0" presId="urn:microsoft.com/office/officeart/2008/layout/RadialCluster"/>
    <dgm:cxn modelId="{712D51FB-D8B8-4D8D-838C-6DA371CA422C}" type="presParOf" srcId="{8175A628-A1F8-4392-BE3A-79909F140FEB}" destId="{6A360E5B-EB79-4D4A-BE96-E2842132AF08}" srcOrd="2" destOrd="0" presId="urn:microsoft.com/office/officeart/2008/layout/RadialCluster"/>
    <dgm:cxn modelId="{42B9130A-C4FA-4E29-8597-B083BD86B1BF}" type="presParOf" srcId="{8175A628-A1F8-4392-BE3A-79909F140FEB}" destId="{EA23287E-7AA6-44CF-BD7C-730E990E30C2}" srcOrd="3" destOrd="0" presId="urn:microsoft.com/office/officeart/2008/layout/RadialCluster"/>
    <dgm:cxn modelId="{5C439E7A-3E7C-4B4D-BFAE-E7863886ED25}" type="presParOf" srcId="{8175A628-A1F8-4392-BE3A-79909F140FEB}" destId="{1C7194D1-0178-4909-9BD1-725E02ECC0E8}" srcOrd="4" destOrd="0" presId="urn:microsoft.com/office/officeart/2008/layout/RadialCluster"/>
    <dgm:cxn modelId="{584D5E94-F02E-4F1D-A746-D336AFFDDFAE}" type="presParOf" srcId="{8175A628-A1F8-4392-BE3A-79909F140FEB}" destId="{BE81B675-16B3-4C21-A6E2-40FF5F599708}" srcOrd="5" destOrd="0" presId="urn:microsoft.com/office/officeart/2008/layout/RadialCluster"/>
    <dgm:cxn modelId="{CD88AC13-8FAB-4E1F-9139-727254729D93}" type="presParOf" srcId="{8175A628-A1F8-4392-BE3A-79909F140FEB}" destId="{0CE38D8B-24E2-4244-9953-C76E717DDBDC}"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41DF63-CB52-4F4A-BB6C-5FBA989A869B}"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kk-KZ"/>
        </a:p>
      </dgm:t>
    </dgm:pt>
    <dgm:pt modelId="{DE24738E-38F6-48D6-A5A8-36B4FA044BA3}">
      <dgm:prSet phldrT="[Текст]"/>
      <dgm:spPr/>
      <dgm:t>
        <a:bodyPr/>
        <a:lstStyle/>
        <a:p>
          <a:r>
            <a:rPr lang="kk-KZ" dirty="0" smtClean="0">
              <a:latin typeface="Times New Roman" panose="02020603050405020304" pitchFamily="18" charset="0"/>
              <a:cs typeface="Times New Roman" panose="02020603050405020304" pitchFamily="18" charset="0"/>
            </a:rPr>
            <a:t>Ф.Бэкон саяси тәртіпсіздіктердің психологиялық себептерін атап өтті:</a:t>
          </a:r>
          <a:endParaRPr lang="kk-KZ" dirty="0">
            <a:latin typeface="Times New Roman" panose="02020603050405020304" pitchFamily="18" charset="0"/>
            <a:cs typeface="Times New Roman" panose="02020603050405020304" pitchFamily="18" charset="0"/>
          </a:endParaRPr>
        </a:p>
      </dgm:t>
    </dgm:pt>
    <dgm:pt modelId="{CF058DDF-6B5D-4234-BA4D-4B780A352C8D}" type="parTrans" cxnId="{51D764E2-691E-45C7-B685-3921EF47A5DE}">
      <dgm:prSet/>
      <dgm:spPr/>
      <dgm:t>
        <a:bodyPr/>
        <a:lstStyle/>
        <a:p>
          <a:endParaRPr lang="kk-KZ">
            <a:latin typeface="Times New Roman" panose="02020603050405020304" pitchFamily="18" charset="0"/>
            <a:cs typeface="Times New Roman" panose="02020603050405020304" pitchFamily="18" charset="0"/>
          </a:endParaRPr>
        </a:p>
      </dgm:t>
    </dgm:pt>
    <dgm:pt modelId="{4487EE71-4A7D-4918-8D94-028AB8D36A79}" type="sibTrans" cxnId="{51D764E2-691E-45C7-B685-3921EF47A5DE}">
      <dgm:prSet/>
      <dgm:spPr/>
      <dgm:t>
        <a:bodyPr/>
        <a:lstStyle/>
        <a:p>
          <a:endParaRPr lang="kk-KZ">
            <a:latin typeface="Times New Roman" panose="02020603050405020304" pitchFamily="18" charset="0"/>
            <a:cs typeface="Times New Roman" panose="02020603050405020304" pitchFamily="18" charset="0"/>
          </a:endParaRPr>
        </a:p>
      </dgm:t>
    </dgm:pt>
    <dgm:pt modelId="{D78182CD-BCA2-44A4-8F2E-CD3DDE1F432E}">
      <dgm:prSet phldrT="[Текст]"/>
      <dgm:spPr/>
      <dgm:t>
        <a:bodyPr/>
        <a:lstStyle/>
        <a:p>
          <a:r>
            <a:rPr lang="kk-KZ" dirty="0" smtClean="0">
              <a:latin typeface="Times New Roman" panose="02020603050405020304" pitchFamily="18" charset="0"/>
              <a:cs typeface="Times New Roman" panose="02020603050405020304" pitchFamily="18" charset="0"/>
            </a:rPr>
            <a:t>Тақсырдың айтқан өькір әрі шақпалы сөздері</a:t>
          </a:r>
          <a:endParaRPr lang="kk-KZ" dirty="0">
            <a:latin typeface="Times New Roman" panose="02020603050405020304" pitchFamily="18" charset="0"/>
            <a:cs typeface="Times New Roman" panose="02020603050405020304" pitchFamily="18" charset="0"/>
          </a:endParaRPr>
        </a:p>
      </dgm:t>
    </dgm:pt>
    <dgm:pt modelId="{5DB8B2B8-A163-40EC-B75B-366DA51FF194}" type="parTrans" cxnId="{BE9BB676-AEA6-4CC3-A250-31EE4018728E}">
      <dgm:prSet/>
      <dgm:spPr/>
      <dgm:t>
        <a:bodyPr/>
        <a:lstStyle/>
        <a:p>
          <a:endParaRPr lang="kk-KZ">
            <a:latin typeface="Times New Roman" panose="02020603050405020304" pitchFamily="18" charset="0"/>
            <a:cs typeface="Times New Roman" panose="02020603050405020304" pitchFamily="18" charset="0"/>
          </a:endParaRPr>
        </a:p>
      </dgm:t>
    </dgm:pt>
    <dgm:pt modelId="{11C56B27-4475-4D3A-A437-24B21A352F7C}" type="sibTrans" cxnId="{BE9BB676-AEA6-4CC3-A250-31EE4018728E}">
      <dgm:prSet/>
      <dgm:spPr/>
      <dgm:t>
        <a:bodyPr/>
        <a:lstStyle/>
        <a:p>
          <a:endParaRPr lang="kk-KZ">
            <a:latin typeface="Times New Roman" panose="02020603050405020304" pitchFamily="18" charset="0"/>
            <a:cs typeface="Times New Roman" panose="02020603050405020304" pitchFamily="18" charset="0"/>
          </a:endParaRPr>
        </a:p>
      </dgm:t>
    </dgm:pt>
    <dgm:pt modelId="{3AC26652-B746-45D2-9C2E-B0AD6034B5A8}">
      <dgm:prSet phldrT="[Текст]"/>
      <dgm:spPr/>
      <dgm:t>
        <a:bodyPr/>
        <a:lstStyle/>
        <a:p>
          <a:r>
            <a:rPr lang="kk-KZ" dirty="0" smtClean="0">
              <a:latin typeface="Times New Roman" panose="02020603050405020304" pitchFamily="18" charset="0"/>
              <a:cs typeface="Times New Roman" panose="02020603050405020304" pitchFamily="18" charset="0"/>
            </a:rPr>
            <a:t>Қоғамдық өмірдегі көре алмаушылық</a:t>
          </a:r>
          <a:endParaRPr lang="kk-KZ" dirty="0">
            <a:latin typeface="Times New Roman" panose="02020603050405020304" pitchFamily="18" charset="0"/>
            <a:cs typeface="Times New Roman" panose="02020603050405020304" pitchFamily="18" charset="0"/>
          </a:endParaRPr>
        </a:p>
      </dgm:t>
    </dgm:pt>
    <dgm:pt modelId="{5974F848-0C56-49B6-8D56-578733174424}" type="parTrans" cxnId="{8ECECDF0-FCA5-47F4-858E-14678A9C0573}">
      <dgm:prSet/>
      <dgm:spPr/>
      <dgm:t>
        <a:bodyPr/>
        <a:lstStyle/>
        <a:p>
          <a:endParaRPr lang="kk-KZ">
            <a:latin typeface="Times New Roman" panose="02020603050405020304" pitchFamily="18" charset="0"/>
            <a:cs typeface="Times New Roman" panose="02020603050405020304" pitchFamily="18" charset="0"/>
          </a:endParaRPr>
        </a:p>
      </dgm:t>
    </dgm:pt>
    <dgm:pt modelId="{7C0C5FA7-5A07-4038-B624-2F1A78258876}" type="sibTrans" cxnId="{8ECECDF0-FCA5-47F4-858E-14678A9C0573}">
      <dgm:prSet/>
      <dgm:spPr/>
      <dgm:t>
        <a:bodyPr/>
        <a:lstStyle/>
        <a:p>
          <a:endParaRPr lang="kk-KZ">
            <a:latin typeface="Times New Roman" panose="02020603050405020304" pitchFamily="18" charset="0"/>
            <a:cs typeface="Times New Roman" panose="02020603050405020304" pitchFamily="18" charset="0"/>
          </a:endParaRPr>
        </a:p>
      </dgm:t>
    </dgm:pt>
    <dgm:pt modelId="{42620AE2-9C1E-4109-977D-DEC54714EE6E}">
      <dgm:prSet phldrT="[Текст]"/>
      <dgm:spPr/>
      <dgm:t>
        <a:bodyPr/>
        <a:lstStyle/>
        <a:p>
          <a:r>
            <a:rPr lang="kk-KZ" dirty="0" smtClean="0">
              <a:latin typeface="Times New Roman" panose="02020603050405020304" pitchFamily="18" charset="0"/>
              <a:cs typeface="Times New Roman" panose="02020603050405020304" pitchFamily="18" charset="0"/>
            </a:rPr>
            <a:t>Жала жабатын және қастандық сөздер</a:t>
          </a:r>
          <a:endParaRPr lang="kk-KZ" dirty="0">
            <a:latin typeface="Times New Roman" panose="02020603050405020304" pitchFamily="18" charset="0"/>
            <a:cs typeface="Times New Roman" panose="02020603050405020304" pitchFamily="18" charset="0"/>
          </a:endParaRPr>
        </a:p>
      </dgm:t>
    </dgm:pt>
    <dgm:pt modelId="{DB8B8CCB-8238-4346-9FBC-974991EBDD25}" type="parTrans" cxnId="{7F7B127B-246B-4AE4-AA72-3DA997D66F96}">
      <dgm:prSet/>
      <dgm:spPr/>
      <dgm:t>
        <a:bodyPr/>
        <a:lstStyle/>
        <a:p>
          <a:endParaRPr lang="kk-KZ">
            <a:latin typeface="Times New Roman" panose="02020603050405020304" pitchFamily="18" charset="0"/>
            <a:cs typeface="Times New Roman" panose="02020603050405020304" pitchFamily="18" charset="0"/>
          </a:endParaRPr>
        </a:p>
      </dgm:t>
    </dgm:pt>
    <dgm:pt modelId="{4BBDD181-3DEA-433A-A579-293B6DE3B82C}" type="sibTrans" cxnId="{7F7B127B-246B-4AE4-AA72-3DA997D66F96}">
      <dgm:prSet/>
      <dgm:spPr/>
      <dgm:t>
        <a:bodyPr/>
        <a:lstStyle/>
        <a:p>
          <a:endParaRPr lang="kk-KZ">
            <a:latin typeface="Times New Roman" panose="02020603050405020304" pitchFamily="18" charset="0"/>
            <a:cs typeface="Times New Roman" panose="02020603050405020304" pitchFamily="18" charset="0"/>
          </a:endParaRPr>
        </a:p>
      </dgm:t>
    </dgm:pt>
    <dgm:pt modelId="{7F9CD868-43DE-4633-B182-808E9C53F50D}">
      <dgm:prSet phldrT="[Текст]"/>
      <dgm:spPr/>
      <dgm:t>
        <a:bodyPr/>
        <a:lstStyle/>
        <a:p>
          <a:r>
            <a:rPr lang="kk-KZ" dirty="0" smtClean="0">
              <a:latin typeface="Times New Roman" panose="02020603050405020304" pitchFamily="18" charset="0"/>
              <a:cs typeface="Times New Roman" panose="02020603050405020304" pitchFamily="18" charset="0"/>
            </a:rPr>
            <a:t>Үкіметті жаман атқа қоятын жалған өсектер</a:t>
          </a:r>
          <a:endParaRPr lang="kk-KZ" dirty="0">
            <a:latin typeface="Times New Roman" panose="02020603050405020304" pitchFamily="18" charset="0"/>
            <a:cs typeface="Times New Roman" panose="02020603050405020304" pitchFamily="18" charset="0"/>
          </a:endParaRPr>
        </a:p>
      </dgm:t>
    </dgm:pt>
    <dgm:pt modelId="{76D962AD-6907-4B13-A0D1-5466FD9CC063}" type="parTrans" cxnId="{E60F86B5-2D54-4404-8895-68DA49B5BE58}">
      <dgm:prSet/>
      <dgm:spPr/>
      <dgm:t>
        <a:bodyPr/>
        <a:lstStyle/>
        <a:p>
          <a:endParaRPr lang="kk-KZ">
            <a:latin typeface="Times New Roman" panose="02020603050405020304" pitchFamily="18" charset="0"/>
            <a:cs typeface="Times New Roman" panose="02020603050405020304" pitchFamily="18" charset="0"/>
          </a:endParaRPr>
        </a:p>
      </dgm:t>
    </dgm:pt>
    <dgm:pt modelId="{75D8505C-130D-467E-8A07-170DA0BD1016}" type="sibTrans" cxnId="{E60F86B5-2D54-4404-8895-68DA49B5BE58}">
      <dgm:prSet/>
      <dgm:spPr/>
      <dgm:t>
        <a:bodyPr/>
        <a:lstStyle/>
        <a:p>
          <a:endParaRPr lang="kk-KZ">
            <a:latin typeface="Times New Roman" panose="02020603050405020304" pitchFamily="18" charset="0"/>
            <a:cs typeface="Times New Roman" panose="02020603050405020304" pitchFamily="18" charset="0"/>
          </a:endParaRPr>
        </a:p>
      </dgm:t>
    </dgm:pt>
    <dgm:pt modelId="{7CEBB912-4E30-4273-9C3D-1A8587DA53E7}" type="pres">
      <dgm:prSet presAssocID="{B241DF63-CB52-4F4A-BB6C-5FBA989A869B}" presName="Name0" presStyleCnt="0">
        <dgm:presLayoutVars>
          <dgm:dir/>
          <dgm:resizeHandles val="exact"/>
        </dgm:presLayoutVars>
      </dgm:prSet>
      <dgm:spPr/>
      <dgm:t>
        <a:bodyPr/>
        <a:lstStyle/>
        <a:p>
          <a:endParaRPr lang="ru-RU"/>
        </a:p>
      </dgm:t>
    </dgm:pt>
    <dgm:pt modelId="{22B89B14-4785-4437-9377-3FD024A2A179}" type="pres">
      <dgm:prSet presAssocID="{B241DF63-CB52-4F4A-BB6C-5FBA989A869B}" presName="cycle" presStyleCnt="0"/>
      <dgm:spPr/>
    </dgm:pt>
    <dgm:pt modelId="{5017205C-94EA-457A-B377-F55E647971D2}" type="pres">
      <dgm:prSet presAssocID="{DE24738E-38F6-48D6-A5A8-36B4FA044BA3}" presName="nodeFirstNode" presStyleLbl="node1" presStyleIdx="0" presStyleCnt="5">
        <dgm:presLayoutVars>
          <dgm:bulletEnabled val="1"/>
        </dgm:presLayoutVars>
      </dgm:prSet>
      <dgm:spPr/>
      <dgm:t>
        <a:bodyPr/>
        <a:lstStyle/>
        <a:p>
          <a:endParaRPr lang="ru-RU"/>
        </a:p>
      </dgm:t>
    </dgm:pt>
    <dgm:pt modelId="{B6FEEBBF-314A-450C-BC8B-44C64E39450D}" type="pres">
      <dgm:prSet presAssocID="{4487EE71-4A7D-4918-8D94-028AB8D36A79}" presName="sibTransFirstNode" presStyleLbl="bgShp" presStyleIdx="0" presStyleCnt="1"/>
      <dgm:spPr/>
      <dgm:t>
        <a:bodyPr/>
        <a:lstStyle/>
        <a:p>
          <a:endParaRPr lang="ru-RU"/>
        </a:p>
      </dgm:t>
    </dgm:pt>
    <dgm:pt modelId="{ECE0635D-6DA7-4177-AFD6-747FA73A2778}" type="pres">
      <dgm:prSet presAssocID="{D78182CD-BCA2-44A4-8F2E-CD3DDE1F432E}" presName="nodeFollowingNodes" presStyleLbl="node1" presStyleIdx="1" presStyleCnt="5">
        <dgm:presLayoutVars>
          <dgm:bulletEnabled val="1"/>
        </dgm:presLayoutVars>
      </dgm:prSet>
      <dgm:spPr/>
      <dgm:t>
        <a:bodyPr/>
        <a:lstStyle/>
        <a:p>
          <a:endParaRPr lang="ru-RU"/>
        </a:p>
      </dgm:t>
    </dgm:pt>
    <dgm:pt modelId="{6A034815-51DC-46A4-A054-B78B8D5F51E0}" type="pres">
      <dgm:prSet presAssocID="{3AC26652-B746-45D2-9C2E-B0AD6034B5A8}" presName="nodeFollowingNodes" presStyleLbl="node1" presStyleIdx="2" presStyleCnt="5">
        <dgm:presLayoutVars>
          <dgm:bulletEnabled val="1"/>
        </dgm:presLayoutVars>
      </dgm:prSet>
      <dgm:spPr/>
      <dgm:t>
        <a:bodyPr/>
        <a:lstStyle/>
        <a:p>
          <a:endParaRPr lang="ru-RU"/>
        </a:p>
      </dgm:t>
    </dgm:pt>
    <dgm:pt modelId="{54F8544B-9DF9-4095-9922-B3FD4835C83A}" type="pres">
      <dgm:prSet presAssocID="{42620AE2-9C1E-4109-977D-DEC54714EE6E}" presName="nodeFollowingNodes" presStyleLbl="node1" presStyleIdx="3" presStyleCnt="5">
        <dgm:presLayoutVars>
          <dgm:bulletEnabled val="1"/>
        </dgm:presLayoutVars>
      </dgm:prSet>
      <dgm:spPr/>
      <dgm:t>
        <a:bodyPr/>
        <a:lstStyle/>
        <a:p>
          <a:endParaRPr lang="ru-RU"/>
        </a:p>
      </dgm:t>
    </dgm:pt>
    <dgm:pt modelId="{885E698E-E1E7-4A8A-B8D2-CA53CF2DAC3A}" type="pres">
      <dgm:prSet presAssocID="{7F9CD868-43DE-4633-B182-808E9C53F50D}" presName="nodeFollowingNodes" presStyleLbl="node1" presStyleIdx="4" presStyleCnt="5">
        <dgm:presLayoutVars>
          <dgm:bulletEnabled val="1"/>
        </dgm:presLayoutVars>
      </dgm:prSet>
      <dgm:spPr/>
      <dgm:t>
        <a:bodyPr/>
        <a:lstStyle/>
        <a:p>
          <a:endParaRPr lang="kk-KZ"/>
        </a:p>
      </dgm:t>
    </dgm:pt>
  </dgm:ptLst>
  <dgm:cxnLst>
    <dgm:cxn modelId="{02DED218-BEEF-4F60-85C1-6A25818E68C0}" type="presOf" srcId="{D78182CD-BCA2-44A4-8F2E-CD3DDE1F432E}" destId="{ECE0635D-6DA7-4177-AFD6-747FA73A2778}" srcOrd="0" destOrd="0" presId="urn:microsoft.com/office/officeart/2005/8/layout/cycle3"/>
    <dgm:cxn modelId="{B15DBF60-550D-42FD-A01A-089BC135C03F}" type="presOf" srcId="{42620AE2-9C1E-4109-977D-DEC54714EE6E}" destId="{54F8544B-9DF9-4095-9922-B3FD4835C83A}" srcOrd="0" destOrd="0" presId="urn:microsoft.com/office/officeart/2005/8/layout/cycle3"/>
    <dgm:cxn modelId="{3FD04D2F-9CF3-4D67-8780-DC2E77AE772C}" type="presOf" srcId="{7F9CD868-43DE-4633-B182-808E9C53F50D}" destId="{885E698E-E1E7-4A8A-B8D2-CA53CF2DAC3A}" srcOrd="0" destOrd="0" presId="urn:microsoft.com/office/officeart/2005/8/layout/cycle3"/>
    <dgm:cxn modelId="{1F89ACB5-FE84-468D-893D-FDDF5CE71B35}" type="presOf" srcId="{B241DF63-CB52-4F4A-BB6C-5FBA989A869B}" destId="{7CEBB912-4E30-4273-9C3D-1A8587DA53E7}" srcOrd="0" destOrd="0" presId="urn:microsoft.com/office/officeart/2005/8/layout/cycle3"/>
    <dgm:cxn modelId="{0EAEBE9B-EAD9-44BA-9890-F6A82C45CBE9}" type="presOf" srcId="{DE24738E-38F6-48D6-A5A8-36B4FA044BA3}" destId="{5017205C-94EA-457A-B377-F55E647971D2}" srcOrd="0" destOrd="0" presId="urn:microsoft.com/office/officeart/2005/8/layout/cycle3"/>
    <dgm:cxn modelId="{BE9BB676-AEA6-4CC3-A250-31EE4018728E}" srcId="{B241DF63-CB52-4F4A-BB6C-5FBA989A869B}" destId="{D78182CD-BCA2-44A4-8F2E-CD3DDE1F432E}" srcOrd="1" destOrd="0" parTransId="{5DB8B2B8-A163-40EC-B75B-366DA51FF194}" sibTransId="{11C56B27-4475-4D3A-A437-24B21A352F7C}"/>
    <dgm:cxn modelId="{D9A83097-DF8F-49A8-BD1C-FA9D70FED082}" type="presOf" srcId="{4487EE71-4A7D-4918-8D94-028AB8D36A79}" destId="{B6FEEBBF-314A-450C-BC8B-44C64E39450D}" srcOrd="0" destOrd="0" presId="urn:microsoft.com/office/officeart/2005/8/layout/cycle3"/>
    <dgm:cxn modelId="{51D764E2-691E-45C7-B685-3921EF47A5DE}" srcId="{B241DF63-CB52-4F4A-BB6C-5FBA989A869B}" destId="{DE24738E-38F6-48D6-A5A8-36B4FA044BA3}" srcOrd="0" destOrd="0" parTransId="{CF058DDF-6B5D-4234-BA4D-4B780A352C8D}" sibTransId="{4487EE71-4A7D-4918-8D94-028AB8D36A79}"/>
    <dgm:cxn modelId="{E60F86B5-2D54-4404-8895-68DA49B5BE58}" srcId="{B241DF63-CB52-4F4A-BB6C-5FBA989A869B}" destId="{7F9CD868-43DE-4633-B182-808E9C53F50D}" srcOrd="4" destOrd="0" parTransId="{76D962AD-6907-4B13-A0D1-5466FD9CC063}" sibTransId="{75D8505C-130D-467E-8A07-170DA0BD1016}"/>
    <dgm:cxn modelId="{2425AACD-9846-4766-A3C6-507EEAE5B357}" type="presOf" srcId="{3AC26652-B746-45D2-9C2E-B0AD6034B5A8}" destId="{6A034815-51DC-46A4-A054-B78B8D5F51E0}" srcOrd="0" destOrd="0" presId="urn:microsoft.com/office/officeart/2005/8/layout/cycle3"/>
    <dgm:cxn modelId="{8ECECDF0-FCA5-47F4-858E-14678A9C0573}" srcId="{B241DF63-CB52-4F4A-BB6C-5FBA989A869B}" destId="{3AC26652-B746-45D2-9C2E-B0AD6034B5A8}" srcOrd="2" destOrd="0" parTransId="{5974F848-0C56-49B6-8D56-578733174424}" sibTransId="{7C0C5FA7-5A07-4038-B624-2F1A78258876}"/>
    <dgm:cxn modelId="{7F7B127B-246B-4AE4-AA72-3DA997D66F96}" srcId="{B241DF63-CB52-4F4A-BB6C-5FBA989A869B}" destId="{42620AE2-9C1E-4109-977D-DEC54714EE6E}" srcOrd="3" destOrd="0" parTransId="{DB8B8CCB-8238-4346-9FBC-974991EBDD25}" sibTransId="{4BBDD181-3DEA-433A-A579-293B6DE3B82C}"/>
    <dgm:cxn modelId="{BB8E848C-4CA1-448D-AF4A-12A68E71CD68}" type="presParOf" srcId="{7CEBB912-4E30-4273-9C3D-1A8587DA53E7}" destId="{22B89B14-4785-4437-9377-3FD024A2A179}" srcOrd="0" destOrd="0" presId="urn:microsoft.com/office/officeart/2005/8/layout/cycle3"/>
    <dgm:cxn modelId="{9EBD818D-38C0-4D51-85CB-839A1A0AD063}" type="presParOf" srcId="{22B89B14-4785-4437-9377-3FD024A2A179}" destId="{5017205C-94EA-457A-B377-F55E647971D2}" srcOrd="0" destOrd="0" presId="urn:microsoft.com/office/officeart/2005/8/layout/cycle3"/>
    <dgm:cxn modelId="{C309A185-C924-414E-AAB7-180F9661C544}" type="presParOf" srcId="{22B89B14-4785-4437-9377-3FD024A2A179}" destId="{B6FEEBBF-314A-450C-BC8B-44C64E39450D}" srcOrd="1" destOrd="0" presId="urn:microsoft.com/office/officeart/2005/8/layout/cycle3"/>
    <dgm:cxn modelId="{FD223A4B-E551-457D-9586-9C1AD116FCA4}" type="presParOf" srcId="{22B89B14-4785-4437-9377-3FD024A2A179}" destId="{ECE0635D-6DA7-4177-AFD6-747FA73A2778}" srcOrd="2" destOrd="0" presId="urn:microsoft.com/office/officeart/2005/8/layout/cycle3"/>
    <dgm:cxn modelId="{73489569-7DB8-4B1A-ABFC-B6FFEF34F318}" type="presParOf" srcId="{22B89B14-4785-4437-9377-3FD024A2A179}" destId="{6A034815-51DC-46A4-A054-B78B8D5F51E0}" srcOrd="3" destOrd="0" presId="urn:microsoft.com/office/officeart/2005/8/layout/cycle3"/>
    <dgm:cxn modelId="{0CBA65D7-F9E1-4EBF-A886-F92300B0B12D}" type="presParOf" srcId="{22B89B14-4785-4437-9377-3FD024A2A179}" destId="{54F8544B-9DF9-4095-9922-B3FD4835C83A}" srcOrd="4" destOrd="0" presId="urn:microsoft.com/office/officeart/2005/8/layout/cycle3"/>
    <dgm:cxn modelId="{DAA2801D-33DA-42D5-B03C-AE13BFDD8D0D}" type="presParOf" srcId="{22B89B14-4785-4437-9377-3FD024A2A179}" destId="{885E698E-E1E7-4A8A-B8D2-CA53CF2DAC3A}"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9B756D-69B0-4D35-B5A8-8D620EE11174}" type="doc">
      <dgm:prSet loTypeId="urn:microsoft.com/office/officeart/2005/8/layout/hProcess9" loCatId="process" qsTypeId="urn:microsoft.com/office/officeart/2005/8/quickstyle/simple1" qsCatId="simple" csTypeId="urn:microsoft.com/office/officeart/2005/8/colors/colorful4" csCatId="colorful" phldr="1"/>
      <dgm:spPr/>
    </dgm:pt>
    <dgm:pt modelId="{0216DD94-FF35-4977-BC45-C12DAC9AEE65}">
      <dgm:prSet phldrT="[Текст]" custT="1"/>
      <dgm:spPr/>
      <dgm:t>
        <a:bodyPr/>
        <a:lstStyle/>
        <a:p>
          <a:r>
            <a:rPr lang="kk-KZ" sz="1800" dirty="0" smtClean="0">
              <a:latin typeface="Times New Roman" panose="02020603050405020304" pitchFamily="18" charset="0"/>
              <a:cs typeface="Times New Roman" panose="02020603050405020304" pitchFamily="18" charset="0"/>
            </a:rPr>
            <a:t>1. Алғашында адамдар еркін әрі тең болатын «табиғи жағдай» орын алады.</a:t>
          </a:r>
          <a:endParaRPr lang="kk-KZ" sz="1800" dirty="0">
            <a:latin typeface="Times New Roman" panose="02020603050405020304" pitchFamily="18" charset="0"/>
            <a:cs typeface="Times New Roman" panose="02020603050405020304" pitchFamily="18" charset="0"/>
          </a:endParaRPr>
        </a:p>
      </dgm:t>
    </dgm:pt>
    <dgm:pt modelId="{12B98238-5B25-449D-8AD3-E1BC3B8ADD3A}" type="parTrans" cxnId="{78335ADE-4E28-4B45-A6B0-BBBD70247EF7}">
      <dgm:prSet/>
      <dgm:spPr/>
      <dgm:t>
        <a:bodyPr/>
        <a:lstStyle/>
        <a:p>
          <a:endParaRPr lang="kk-KZ" sz="1800">
            <a:latin typeface="Times New Roman" panose="02020603050405020304" pitchFamily="18" charset="0"/>
            <a:cs typeface="Times New Roman" panose="02020603050405020304" pitchFamily="18" charset="0"/>
          </a:endParaRPr>
        </a:p>
      </dgm:t>
    </dgm:pt>
    <dgm:pt modelId="{E336E4DC-0A39-40BD-9631-28A85AEA786F}" type="sibTrans" cxnId="{78335ADE-4E28-4B45-A6B0-BBBD70247EF7}">
      <dgm:prSet/>
      <dgm:spPr/>
      <dgm:t>
        <a:bodyPr/>
        <a:lstStyle/>
        <a:p>
          <a:endParaRPr lang="kk-KZ" sz="1800">
            <a:latin typeface="Times New Roman" panose="02020603050405020304" pitchFamily="18" charset="0"/>
            <a:cs typeface="Times New Roman" panose="02020603050405020304" pitchFamily="18" charset="0"/>
          </a:endParaRPr>
        </a:p>
      </dgm:t>
    </dgm:pt>
    <dgm:pt modelId="{E79214BA-CB23-4D77-ABDA-967F5DDF3B10}">
      <dgm:prSet phldrT="[Текст]" custT="1"/>
      <dgm:spPr/>
      <dgm:t>
        <a:bodyPr/>
        <a:lstStyle/>
        <a:p>
          <a:r>
            <a:rPr lang="kk-KZ" sz="1800" dirty="0" smtClean="0">
              <a:latin typeface="Times New Roman" panose="02020603050405020304" pitchFamily="18" charset="0"/>
              <a:cs typeface="Times New Roman" panose="02020603050405020304" pitchFamily="18" charset="0"/>
            </a:rPr>
            <a:t>Өркениеттің дамуы адамдар тарапынан теңдік, еркіндік пен бақыт жағдайының жойылуына алып келеді.</a:t>
          </a:r>
          <a:endParaRPr lang="kk-KZ" sz="1800" dirty="0">
            <a:latin typeface="Times New Roman" panose="02020603050405020304" pitchFamily="18" charset="0"/>
            <a:cs typeface="Times New Roman" panose="02020603050405020304" pitchFamily="18" charset="0"/>
          </a:endParaRPr>
        </a:p>
      </dgm:t>
    </dgm:pt>
    <dgm:pt modelId="{8879B56C-82F0-4F33-830C-4AB141888FCC}" type="parTrans" cxnId="{231A8FAB-FF11-4548-866D-74ABE56BE86A}">
      <dgm:prSet/>
      <dgm:spPr/>
      <dgm:t>
        <a:bodyPr/>
        <a:lstStyle/>
        <a:p>
          <a:endParaRPr lang="kk-KZ" sz="1800">
            <a:latin typeface="Times New Roman" panose="02020603050405020304" pitchFamily="18" charset="0"/>
            <a:cs typeface="Times New Roman" panose="02020603050405020304" pitchFamily="18" charset="0"/>
          </a:endParaRPr>
        </a:p>
      </dgm:t>
    </dgm:pt>
    <dgm:pt modelId="{39842B62-C2E6-4F1E-A2F3-8E82AD5E2B57}" type="sibTrans" cxnId="{231A8FAB-FF11-4548-866D-74ABE56BE86A}">
      <dgm:prSet/>
      <dgm:spPr/>
      <dgm:t>
        <a:bodyPr/>
        <a:lstStyle/>
        <a:p>
          <a:endParaRPr lang="kk-KZ" sz="1800">
            <a:latin typeface="Times New Roman" panose="02020603050405020304" pitchFamily="18" charset="0"/>
            <a:cs typeface="Times New Roman" panose="02020603050405020304" pitchFamily="18" charset="0"/>
          </a:endParaRPr>
        </a:p>
      </dgm:t>
    </dgm:pt>
    <dgm:pt modelId="{9B2DE4DA-9769-44B8-90DC-326E231C49BF}">
      <dgm:prSet phldrT="[Текст]" custT="1"/>
      <dgm:spPr/>
      <dgm:t>
        <a:bodyPr/>
        <a:lstStyle/>
        <a:p>
          <a:r>
            <a:rPr lang="kk-KZ" sz="1800" dirty="0" smtClean="0">
              <a:latin typeface="Times New Roman" panose="02020603050405020304" pitchFamily="18" charset="0"/>
              <a:cs typeface="Times New Roman" panose="02020603050405020304" pitchFamily="18" charset="0"/>
            </a:rPr>
            <a:t>Қоғамдық келісім түзе отырып, адамдар қоғамдық қарым-қатынастағы жоғалған үйлесімділікке, «мәңгі бейбітшілікке», келісім мен бірлікке қайтадан қол жеткізеді.</a:t>
          </a:r>
          <a:endParaRPr lang="kk-KZ" sz="1800" dirty="0">
            <a:latin typeface="Times New Roman" panose="02020603050405020304" pitchFamily="18" charset="0"/>
            <a:cs typeface="Times New Roman" panose="02020603050405020304" pitchFamily="18" charset="0"/>
          </a:endParaRPr>
        </a:p>
      </dgm:t>
    </dgm:pt>
    <dgm:pt modelId="{06BCB173-B337-4160-8C0C-89B335E3A62F}" type="parTrans" cxnId="{F578150C-A234-4EE0-A682-49FD49361400}">
      <dgm:prSet/>
      <dgm:spPr/>
      <dgm:t>
        <a:bodyPr/>
        <a:lstStyle/>
        <a:p>
          <a:endParaRPr lang="kk-KZ" sz="1800">
            <a:latin typeface="Times New Roman" panose="02020603050405020304" pitchFamily="18" charset="0"/>
            <a:cs typeface="Times New Roman" panose="02020603050405020304" pitchFamily="18" charset="0"/>
          </a:endParaRPr>
        </a:p>
      </dgm:t>
    </dgm:pt>
    <dgm:pt modelId="{5C03CEC2-3449-4C15-BC05-4720AD5A9E8D}" type="sibTrans" cxnId="{F578150C-A234-4EE0-A682-49FD49361400}">
      <dgm:prSet/>
      <dgm:spPr/>
      <dgm:t>
        <a:bodyPr/>
        <a:lstStyle/>
        <a:p>
          <a:endParaRPr lang="kk-KZ" sz="1800">
            <a:latin typeface="Times New Roman" panose="02020603050405020304" pitchFamily="18" charset="0"/>
            <a:cs typeface="Times New Roman" panose="02020603050405020304" pitchFamily="18" charset="0"/>
          </a:endParaRPr>
        </a:p>
      </dgm:t>
    </dgm:pt>
    <dgm:pt modelId="{3A506896-1F8C-408C-83FE-7CFD14F07E7F}" type="pres">
      <dgm:prSet presAssocID="{219B756D-69B0-4D35-B5A8-8D620EE11174}" presName="CompostProcess" presStyleCnt="0">
        <dgm:presLayoutVars>
          <dgm:dir/>
          <dgm:resizeHandles val="exact"/>
        </dgm:presLayoutVars>
      </dgm:prSet>
      <dgm:spPr/>
    </dgm:pt>
    <dgm:pt modelId="{00A831D5-8D9E-4DC7-AD3A-0DB238621A5B}" type="pres">
      <dgm:prSet presAssocID="{219B756D-69B0-4D35-B5A8-8D620EE11174}" presName="arrow" presStyleLbl="bgShp" presStyleIdx="0" presStyleCnt="1"/>
      <dgm:spPr/>
    </dgm:pt>
    <dgm:pt modelId="{14B19992-06FB-444F-8665-24DA7CE4BAB8}" type="pres">
      <dgm:prSet presAssocID="{219B756D-69B0-4D35-B5A8-8D620EE11174}" presName="linearProcess" presStyleCnt="0"/>
      <dgm:spPr/>
    </dgm:pt>
    <dgm:pt modelId="{BF962456-505C-44E0-8E1C-0C2DC72C1C7D}" type="pres">
      <dgm:prSet presAssocID="{0216DD94-FF35-4977-BC45-C12DAC9AEE65}" presName="textNode" presStyleLbl="node1" presStyleIdx="0" presStyleCnt="3">
        <dgm:presLayoutVars>
          <dgm:bulletEnabled val="1"/>
        </dgm:presLayoutVars>
      </dgm:prSet>
      <dgm:spPr/>
      <dgm:t>
        <a:bodyPr/>
        <a:lstStyle/>
        <a:p>
          <a:endParaRPr lang="kk-KZ"/>
        </a:p>
      </dgm:t>
    </dgm:pt>
    <dgm:pt modelId="{C35E4F4E-DF26-4DFF-AD19-8556E90A9D77}" type="pres">
      <dgm:prSet presAssocID="{E336E4DC-0A39-40BD-9631-28A85AEA786F}" presName="sibTrans" presStyleCnt="0"/>
      <dgm:spPr/>
    </dgm:pt>
    <dgm:pt modelId="{EC267309-A5D1-4658-838B-8E9F9F78B677}" type="pres">
      <dgm:prSet presAssocID="{E79214BA-CB23-4D77-ABDA-967F5DDF3B10}" presName="textNode" presStyleLbl="node1" presStyleIdx="1" presStyleCnt="3">
        <dgm:presLayoutVars>
          <dgm:bulletEnabled val="1"/>
        </dgm:presLayoutVars>
      </dgm:prSet>
      <dgm:spPr/>
      <dgm:t>
        <a:bodyPr/>
        <a:lstStyle/>
        <a:p>
          <a:endParaRPr lang="ru-RU"/>
        </a:p>
      </dgm:t>
    </dgm:pt>
    <dgm:pt modelId="{C1E55974-B503-4F67-9ABA-E4C3AFBD64FB}" type="pres">
      <dgm:prSet presAssocID="{39842B62-C2E6-4F1E-A2F3-8E82AD5E2B57}" presName="sibTrans" presStyleCnt="0"/>
      <dgm:spPr/>
    </dgm:pt>
    <dgm:pt modelId="{D213BA2A-1934-425F-AF0A-BCB96092385F}" type="pres">
      <dgm:prSet presAssocID="{9B2DE4DA-9769-44B8-90DC-326E231C49BF}" presName="textNode" presStyleLbl="node1" presStyleIdx="2" presStyleCnt="3">
        <dgm:presLayoutVars>
          <dgm:bulletEnabled val="1"/>
        </dgm:presLayoutVars>
      </dgm:prSet>
      <dgm:spPr/>
      <dgm:t>
        <a:bodyPr/>
        <a:lstStyle/>
        <a:p>
          <a:endParaRPr lang="kk-KZ"/>
        </a:p>
      </dgm:t>
    </dgm:pt>
  </dgm:ptLst>
  <dgm:cxnLst>
    <dgm:cxn modelId="{F578150C-A234-4EE0-A682-49FD49361400}" srcId="{219B756D-69B0-4D35-B5A8-8D620EE11174}" destId="{9B2DE4DA-9769-44B8-90DC-326E231C49BF}" srcOrd="2" destOrd="0" parTransId="{06BCB173-B337-4160-8C0C-89B335E3A62F}" sibTransId="{5C03CEC2-3449-4C15-BC05-4720AD5A9E8D}"/>
    <dgm:cxn modelId="{208C541B-DABC-432E-BC08-2D5429ABF1D3}" type="presOf" srcId="{219B756D-69B0-4D35-B5A8-8D620EE11174}" destId="{3A506896-1F8C-408C-83FE-7CFD14F07E7F}" srcOrd="0" destOrd="0" presId="urn:microsoft.com/office/officeart/2005/8/layout/hProcess9"/>
    <dgm:cxn modelId="{A433ED61-D303-425F-A7DC-36AE26D401AE}" type="presOf" srcId="{E79214BA-CB23-4D77-ABDA-967F5DDF3B10}" destId="{EC267309-A5D1-4658-838B-8E9F9F78B677}" srcOrd="0" destOrd="0" presId="urn:microsoft.com/office/officeart/2005/8/layout/hProcess9"/>
    <dgm:cxn modelId="{361ED610-61B3-4E0C-9E41-51D568EDB8F0}" type="presOf" srcId="{9B2DE4DA-9769-44B8-90DC-326E231C49BF}" destId="{D213BA2A-1934-425F-AF0A-BCB96092385F}" srcOrd="0" destOrd="0" presId="urn:microsoft.com/office/officeart/2005/8/layout/hProcess9"/>
    <dgm:cxn modelId="{231A8FAB-FF11-4548-866D-74ABE56BE86A}" srcId="{219B756D-69B0-4D35-B5A8-8D620EE11174}" destId="{E79214BA-CB23-4D77-ABDA-967F5DDF3B10}" srcOrd="1" destOrd="0" parTransId="{8879B56C-82F0-4F33-830C-4AB141888FCC}" sibTransId="{39842B62-C2E6-4F1E-A2F3-8E82AD5E2B57}"/>
    <dgm:cxn modelId="{56E6594A-B009-4F31-BFE8-B1D57D5DC6A7}" type="presOf" srcId="{0216DD94-FF35-4977-BC45-C12DAC9AEE65}" destId="{BF962456-505C-44E0-8E1C-0C2DC72C1C7D}" srcOrd="0" destOrd="0" presId="urn:microsoft.com/office/officeart/2005/8/layout/hProcess9"/>
    <dgm:cxn modelId="{78335ADE-4E28-4B45-A6B0-BBBD70247EF7}" srcId="{219B756D-69B0-4D35-B5A8-8D620EE11174}" destId="{0216DD94-FF35-4977-BC45-C12DAC9AEE65}" srcOrd="0" destOrd="0" parTransId="{12B98238-5B25-449D-8AD3-E1BC3B8ADD3A}" sibTransId="{E336E4DC-0A39-40BD-9631-28A85AEA786F}"/>
    <dgm:cxn modelId="{6FF66486-9078-4E0C-8E8C-48FA9341A4B2}" type="presParOf" srcId="{3A506896-1F8C-408C-83FE-7CFD14F07E7F}" destId="{00A831D5-8D9E-4DC7-AD3A-0DB238621A5B}" srcOrd="0" destOrd="0" presId="urn:microsoft.com/office/officeart/2005/8/layout/hProcess9"/>
    <dgm:cxn modelId="{A2ED1BB7-07D5-4E47-A988-61269010B64D}" type="presParOf" srcId="{3A506896-1F8C-408C-83FE-7CFD14F07E7F}" destId="{14B19992-06FB-444F-8665-24DA7CE4BAB8}" srcOrd="1" destOrd="0" presId="urn:microsoft.com/office/officeart/2005/8/layout/hProcess9"/>
    <dgm:cxn modelId="{A31EA720-2E68-4971-B266-04D88C090E91}" type="presParOf" srcId="{14B19992-06FB-444F-8665-24DA7CE4BAB8}" destId="{BF962456-505C-44E0-8E1C-0C2DC72C1C7D}" srcOrd="0" destOrd="0" presId="urn:microsoft.com/office/officeart/2005/8/layout/hProcess9"/>
    <dgm:cxn modelId="{A6836C76-D24C-4FA9-BC16-9022B807C7F5}" type="presParOf" srcId="{14B19992-06FB-444F-8665-24DA7CE4BAB8}" destId="{C35E4F4E-DF26-4DFF-AD19-8556E90A9D77}" srcOrd="1" destOrd="0" presId="urn:microsoft.com/office/officeart/2005/8/layout/hProcess9"/>
    <dgm:cxn modelId="{5671E95E-3CF8-4E54-8C41-A3F66531975C}" type="presParOf" srcId="{14B19992-06FB-444F-8665-24DA7CE4BAB8}" destId="{EC267309-A5D1-4658-838B-8E9F9F78B677}" srcOrd="2" destOrd="0" presId="urn:microsoft.com/office/officeart/2005/8/layout/hProcess9"/>
    <dgm:cxn modelId="{F52C9014-9D9F-4E33-881C-C99E60FCD43D}" type="presParOf" srcId="{14B19992-06FB-444F-8665-24DA7CE4BAB8}" destId="{C1E55974-B503-4F67-9ABA-E4C3AFBD64FB}" srcOrd="3" destOrd="0" presId="urn:microsoft.com/office/officeart/2005/8/layout/hProcess9"/>
    <dgm:cxn modelId="{E4A48D34-243E-46E2-967D-1AD0C7D410C5}" type="presParOf" srcId="{14B19992-06FB-444F-8665-24DA7CE4BAB8}" destId="{D213BA2A-1934-425F-AF0A-BCB96092385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831D5-8D9E-4DC7-AD3A-0DB238621A5B}">
      <dsp:nvSpPr>
        <dsp:cNvPr id="0" name=""/>
        <dsp:cNvSpPr/>
      </dsp:nvSpPr>
      <dsp:spPr>
        <a:xfrm>
          <a:off x="653472" y="0"/>
          <a:ext cx="7406022" cy="5256583"/>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962456-505C-44E0-8E1C-0C2DC72C1C7D}">
      <dsp:nvSpPr>
        <dsp:cNvPr id="0" name=""/>
        <dsp:cNvSpPr/>
      </dsp:nvSpPr>
      <dsp:spPr>
        <a:xfrm>
          <a:off x="2858" y="1576975"/>
          <a:ext cx="2659917" cy="210263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anose="02020603050405020304" pitchFamily="18" charset="0"/>
              <a:cs typeface="Times New Roman" panose="02020603050405020304" pitchFamily="18" charset="0"/>
            </a:rPr>
            <a:t>1. Алғашында адамдар еркін әрі тең болатын «табиғи жағдай» орын алады.</a:t>
          </a:r>
          <a:endParaRPr lang="kk-KZ" sz="1800" kern="1200" dirty="0">
            <a:latin typeface="Times New Roman" panose="02020603050405020304" pitchFamily="18" charset="0"/>
            <a:cs typeface="Times New Roman" panose="02020603050405020304" pitchFamily="18" charset="0"/>
          </a:endParaRPr>
        </a:p>
      </dsp:txBody>
      <dsp:txXfrm>
        <a:off x="105500" y="1679617"/>
        <a:ext cx="2454633" cy="1897349"/>
      </dsp:txXfrm>
    </dsp:sp>
    <dsp:sp modelId="{EC267309-A5D1-4658-838B-8E9F9F78B677}">
      <dsp:nvSpPr>
        <dsp:cNvPr id="0" name=""/>
        <dsp:cNvSpPr/>
      </dsp:nvSpPr>
      <dsp:spPr>
        <a:xfrm>
          <a:off x="3026525" y="1576975"/>
          <a:ext cx="2659917" cy="2102633"/>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anose="02020603050405020304" pitchFamily="18" charset="0"/>
              <a:cs typeface="Times New Roman" panose="02020603050405020304" pitchFamily="18" charset="0"/>
            </a:rPr>
            <a:t>Өркениеттің дамуы адамдар тарапынан теңдік, еркіндік пен бақыт жағдайының жойылуына алып келеді.</a:t>
          </a:r>
          <a:endParaRPr lang="kk-KZ" sz="1800" kern="1200" dirty="0">
            <a:latin typeface="Times New Roman" panose="02020603050405020304" pitchFamily="18" charset="0"/>
            <a:cs typeface="Times New Roman" panose="02020603050405020304" pitchFamily="18" charset="0"/>
          </a:endParaRPr>
        </a:p>
      </dsp:txBody>
      <dsp:txXfrm>
        <a:off x="3129167" y="1679617"/>
        <a:ext cx="2454633" cy="1897349"/>
      </dsp:txXfrm>
    </dsp:sp>
    <dsp:sp modelId="{D213BA2A-1934-425F-AF0A-BCB96092385F}">
      <dsp:nvSpPr>
        <dsp:cNvPr id="0" name=""/>
        <dsp:cNvSpPr/>
      </dsp:nvSpPr>
      <dsp:spPr>
        <a:xfrm>
          <a:off x="6050192" y="1576975"/>
          <a:ext cx="2659917" cy="2102633"/>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anose="02020603050405020304" pitchFamily="18" charset="0"/>
              <a:cs typeface="Times New Roman" panose="02020603050405020304" pitchFamily="18" charset="0"/>
            </a:rPr>
            <a:t>Қоғамдық келісім түзе отырып, адамдар қоғамдық қарым-қатынастағы жоғалған үйлесімділікке, «мәңгі бейбітшілікке», келісім мен бірлікке қайтадан қол жеткізеді.</a:t>
          </a:r>
          <a:endParaRPr lang="kk-KZ" sz="1800" kern="1200" dirty="0">
            <a:latin typeface="Times New Roman" panose="02020603050405020304" pitchFamily="18" charset="0"/>
            <a:cs typeface="Times New Roman" panose="02020603050405020304" pitchFamily="18" charset="0"/>
          </a:endParaRPr>
        </a:p>
      </dsp:txBody>
      <dsp:txXfrm>
        <a:off x="6152834" y="1679617"/>
        <a:ext cx="2454633" cy="189734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11.11.2024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11.11.2024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11.11.2024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11.11.2024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11.11.2024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2614638" y="4365104"/>
            <a:ext cx="5040560" cy="10801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kk-KZ"/>
          </a:p>
        </p:txBody>
      </p:sp>
      <p:pic>
        <p:nvPicPr>
          <p:cNvPr id="1026" name="Picture 2" descr="логотип казну - Поиск в Google | University, National, Kazak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79712" cy="199560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Прямая соединительная линия 8"/>
          <p:cNvCxnSpPr/>
          <p:nvPr/>
        </p:nvCxnSpPr>
        <p:spPr>
          <a:xfrm>
            <a:off x="1763688" y="332656"/>
            <a:ext cx="738031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Прямая соединительная линия 12"/>
          <p:cNvCxnSpPr/>
          <p:nvPr/>
        </p:nvCxnSpPr>
        <p:spPr>
          <a:xfrm flipH="1">
            <a:off x="0" y="332656"/>
            <a:ext cx="25152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Прямая соединительная линия 15"/>
          <p:cNvCxnSpPr/>
          <p:nvPr/>
        </p:nvCxnSpPr>
        <p:spPr>
          <a:xfrm>
            <a:off x="1763688" y="1628800"/>
            <a:ext cx="738031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Прямая соединительная линия 16"/>
          <p:cNvCxnSpPr/>
          <p:nvPr/>
        </p:nvCxnSpPr>
        <p:spPr>
          <a:xfrm flipH="1">
            <a:off x="-36512" y="1628800"/>
            <a:ext cx="251520"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Прямоугольник 14"/>
          <p:cNvSpPr/>
          <p:nvPr/>
        </p:nvSpPr>
        <p:spPr>
          <a:xfrm>
            <a:off x="1979712" y="332656"/>
            <a:ext cx="7164288" cy="1200329"/>
          </a:xfrm>
          <a:prstGeom prst="rect">
            <a:avLst/>
          </a:prstGeom>
        </p:spPr>
        <p:txBody>
          <a:bodyPr wrap="square">
            <a:spAutoFit/>
          </a:bodyPr>
          <a:lstStyle/>
          <a:p>
            <a:pPr algn="ctr"/>
            <a:r>
              <a:rPr lang="ru-RU" sz="2400" dirty="0" smtClean="0">
                <a:latin typeface="Times New Roman" panose="02020603050405020304" pitchFamily="18" charset="0"/>
                <a:cs typeface="Times New Roman" panose="02020603050405020304" pitchFamily="18" charset="0"/>
              </a:rPr>
              <a:t>ӘЛ-ФАРАБИ АТЫНДАҒЫ ҚАЗАҚ ҰЛТТЫҚ УНИ</a:t>
            </a:r>
            <a:r>
              <a:rPr lang="ru-RU" sz="2400" dirty="0">
                <a:latin typeface="Times New Roman" panose="02020603050405020304" pitchFamily="18" charset="0"/>
                <a:cs typeface="Times New Roman" panose="02020603050405020304" pitchFamily="18" charset="0"/>
              </a:rPr>
              <a:t>ВЕ</a:t>
            </a:r>
            <a:r>
              <a:rPr lang="ru-RU" sz="2400" dirty="0" smtClean="0">
                <a:latin typeface="Times New Roman" panose="02020603050405020304" pitchFamily="18" charset="0"/>
                <a:cs typeface="Times New Roman" panose="02020603050405020304" pitchFamily="18" charset="0"/>
              </a:rPr>
              <a:t>РСИТЕТІ</a:t>
            </a:r>
          </a:p>
          <a:p>
            <a:pPr algn="ctr"/>
            <a:r>
              <a:rPr lang="ru-RU" sz="2400" dirty="0" smtClean="0">
                <a:latin typeface="Times New Roman" panose="02020603050405020304" pitchFamily="18" charset="0"/>
                <a:cs typeface="Times New Roman" panose="02020603050405020304" pitchFamily="18" charset="0"/>
              </a:rPr>
              <a:t>ФИЛОСОФИЯ ЖӘНЕ САЯСАТТАНУ ФАКУЛЬТЕТІ</a:t>
            </a:r>
            <a:endParaRPr lang="kk-KZ" sz="2400"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115616" y="2636912"/>
            <a:ext cx="144016" cy="11521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kk-KZ"/>
          </a:p>
        </p:txBody>
      </p:sp>
      <p:sp>
        <p:nvSpPr>
          <p:cNvPr id="19" name="Прямоугольник 18"/>
          <p:cNvSpPr/>
          <p:nvPr/>
        </p:nvSpPr>
        <p:spPr>
          <a:xfrm>
            <a:off x="1380788" y="2636912"/>
            <a:ext cx="45719" cy="11521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kk-KZ"/>
          </a:p>
        </p:txBody>
      </p:sp>
      <p:sp>
        <p:nvSpPr>
          <p:cNvPr id="20" name="Прямоугольник 19"/>
          <p:cNvSpPr/>
          <p:nvPr/>
        </p:nvSpPr>
        <p:spPr>
          <a:xfrm>
            <a:off x="1426507" y="2978949"/>
            <a:ext cx="7416823" cy="954107"/>
          </a:xfrm>
          <a:prstGeom prst="rect">
            <a:avLst/>
          </a:prstGeom>
        </p:spPr>
        <p:txBody>
          <a:bodyPr wrap="square">
            <a:spAutoFit/>
          </a:bodyPr>
          <a:lstStyle/>
          <a:p>
            <a:r>
              <a:rPr lang="ru-RU" sz="2800" dirty="0" smtClean="0">
                <a:latin typeface="Times New Roman" panose="02020603050405020304" pitchFamily="18" charset="0"/>
                <a:cs typeface="Times New Roman" panose="02020603050405020304" pitchFamily="18" charset="0"/>
              </a:rPr>
              <a:t>КОНФЛИКТТЕР ТУРАЛЫ КӨЗҚАРАСТАРҒА ТАРИХИ ШОЛУ</a:t>
            </a:r>
            <a:endParaRPr lang="kk-KZ" sz="2800" dirty="0"/>
          </a:p>
        </p:txBody>
      </p:sp>
      <p:sp>
        <p:nvSpPr>
          <p:cNvPr id="21" name="Прямоугольник 20"/>
          <p:cNvSpPr/>
          <p:nvPr/>
        </p:nvSpPr>
        <p:spPr>
          <a:xfrm>
            <a:off x="1490934" y="2607295"/>
            <a:ext cx="1136850" cy="461665"/>
          </a:xfrm>
          <a:prstGeom prst="rect">
            <a:avLst/>
          </a:prstGeom>
        </p:spPr>
        <p:txBody>
          <a:bodyPr wrap="none">
            <a:spAutoFit/>
          </a:bodyPr>
          <a:lstStyle/>
          <a:p>
            <a:r>
              <a:rPr lang="ru-RU" sz="2400" b="1" i="1" dirty="0" err="1">
                <a:latin typeface="Times New Roman" panose="02020603050405020304" pitchFamily="18" charset="0"/>
                <a:cs typeface="Times New Roman" panose="02020603050405020304" pitchFamily="18" charset="0"/>
              </a:rPr>
              <a:t>Дәріс</a:t>
            </a:r>
            <a:r>
              <a:rPr lang="ru-RU" sz="2400" b="1" i="1" dirty="0">
                <a:latin typeface="Times New Roman" panose="02020603050405020304" pitchFamily="18" charset="0"/>
                <a:cs typeface="Times New Roman" panose="02020603050405020304" pitchFamily="18" charset="0"/>
              </a:rPr>
              <a:t> 1</a:t>
            </a:r>
            <a:endParaRPr lang="kk-KZ" sz="2400" b="1" i="1" dirty="0"/>
          </a:p>
        </p:txBody>
      </p:sp>
      <p:sp>
        <p:nvSpPr>
          <p:cNvPr id="22" name="Прямоугольник 21"/>
          <p:cNvSpPr/>
          <p:nvPr/>
        </p:nvSpPr>
        <p:spPr>
          <a:xfrm>
            <a:off x="3059832" y="4470211"/>
            <a:ext cx="5329408" cy="830997"/>
          </a:xfrm>
          <a:prstGeom prst="rect">
            <a:avLst/>
          </a:prstGeom>
          <a:solidFill>
            <a:schemeClr val="bg1"/>
          </a:solidFill>
        </p:spPr>
        <p:txBody>
          <a:bodyPr wrap="none">
            <a:spAutoFit/>
          </a:bodyPr>
          <a:lstStyle/>
          <a:p>
            <a:pPr algn="r"/>
            <a:r>
              <a:rPr lang="kk-KZ" sz="2400" b="1" dirty="0" smtClean="0">
                <a:latin typeface="Times New Roman" panose="02020603050405020304" pitchFamily="18" charset="0"/>
                <a:cs typeface="Times New Roman" panose="02020603050405020304" pitchFamily="18" charset="0"/>
              </a:rPr>
              <a:t>Дәріскер:</a:t>
            </a:r>
          </a:p>
          <a:p>
            <a:pPr algn="r"/>
            <a:r>
              <a:rPr lang="kk-KZ" sz="2400" dirty="0">
                <a:latin typeface="Times New Roman" panose="02020603050405020304" pitchFamily="18" charset="0"/>
                <a:cs typeface="Times New Roman" panose="02020603050405020304" pitchFamily="18" charset="0"/>
              </a:rPr>
              <a:t>п.ғ.к</a:t>
            </a:r>
            <a:r>
              <a:rPr lang="kk-KZ" sz="2400" dirty="0" smtClean="0">
                <a:latin typeface="Times New Roman" panose="02020603050405020304" pitchFamily="18" charset="0"/>
                <a:cs typeface="Times New Roman" panose="02020603050405020304" pitchFamily="18" charset="0"/>
              </a:rPr>
              <a:t>., доцент </a:t>
            </a:r>
            <a:r>
              <a:rPr lang="kk-KZ" sz="2400" dirty="0">
                <a:latin typeface="Times New Roman" panose="02020603050405020304" pitchFamily="18" charset="0"/>
                <a:cs typeface="Times New Roman" panose="02020603050405020304" pitchFamily="18" charset="0"/>
              </a:rPr>
              <a:t>м.а. Ә.М.Құдайбергенова</a:t>
            </a:r>
            <a:endParaRPr lang="kk-KZ"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795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498442334"/>
              </p:ext>
            </p:extLst>
          </p:nvPr>
        </p:nvGraphicFramePr>
        <p:xfrm>
          <a:off x="323528" y="1484784"/>
          <a:ext cx="871296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323528" y="476672"/>
            <a:ext cx="8496944" cy="8640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2400" dirty="0" smtClean="0">
                <a:latin typeface="Times New Roman" panose="02020603050405020304" pitchFamily="18" charset="0"/>
                <a:cs typeface="Times New Roman" panose="02020603050405020304" pitchFamily="18" charset="0"/>
              </a:rPr>
              <a:t>Дүниежүзілік тарихи үдеріс Жан Жак Руссоның еңбектерінде үш құрамдас кезге бөлінеді:</a:t>
            </a:r>
            <a:endParaRPr lang="kk-K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601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280920" cy="4862870"/>
          </a:xfrm>
          <a:prstGeom prst="rect">
            <a:avLst/>
          </a:prstGeom>
        </p:spPr>
        <p:txBody>
          <a:bodyPr wrap="square">
            <a:spAutoFit/>
          </a:bodyPr>
          <a:lstStyle/>
          <a:p>
            <a:pPr algn="ctr">
              <a:spcAft>
                <a:spcPts val="0"/>
              </a:spcAft>
            </a:pPr>
            <a:r>
              <a:rPr lang="kk-KZ" b="1" dirty="0">
                <a:solidFill>
                  <a:srgbClr val="000000"/>
                </a:solidFill>
                <a:latin typeface="Times New Roman" panose="02020603050405020304" pitchFamily="18" charset="0"/>
                <a:ea typeface="Times New Roman" panose="02020603050405020304" pitchFamily="18" charset="0"/>
              </a:rPr>
              <a:t>Өзін-өзі бақылауға арналған сұрақтар:</a:t>
            </a:r>
            <a:endParaRPr lang="ru-RU" sz="1200" b="1" dirty="0">
              <a:latin typeface="Times New Roman" panose="02020603050405020304" pitchFamily="18" charset="0"/>
              <a:ea typeface="Times New Roman" panose="02020603050405020304" pitchFamily="18" charset="0"/>
            </a:endParaRPr>
          </a:p>
          <a:p>
            <a:pPr marL="342900" lvl="0" indent="-342900" algn="just">
              <a:spcAft>
                <a:spcPts val="0"/>
              </a:spcAft>
              <a:buSzPts val="1200"/>
              <a:buFont typeface="+mj-lt"/>
              <a:buAutoNum type="arabicPeriod"/>
              <a:tabLst>
                <a:tab pos="228600" algn="l"/>
              </a:tabLst>
            </a:pPr>
            <a:r>
              <a:rPr lang="ru-RU" dirty="0">
                <a:latin typeface="Times New Roman" panose="02020603050405020304" pitchFamily="18" charset="0"/>
                <a:ea typeface="Times New Roman" panose="02020603050405020304" pitchFamily="18" charset="0"/>
              </a:rPr>
              <a:t>Эразм </a:t>
            </a:r>
            <a:r>
              <a:rPr lang="ru-RU" dirty="0" err="1">
                <a:latin typeface="Times New Roman" panose="02020603050405020304" pitchFamily="18" charset="0"/>
                <a:ea typeface="Times New Roman" panose="02020603050405020304" pitchFamily="18" charset="0"/>
              </a:rPr>
              <a:t>Роттердамск</a:t>
            </a:r>
            <a:r>
              <a:rPr lang="kk-KZ" dirty="0">
                <a:latin typeface="Times New Roman" panose="02020603050405020304" pitchFamily="18" charset="0"/>
                <a:ea typeface="Times New Roman" panose="02020603050405020304" pitchFamily="18" charset="0"/>
              </a:rPr>
              <a:t>ийдің конфликт туралы ойларын сипаттаңыз</a:t>
            </a:r>
            <a:r>
              <a:rPr lang="ru-RU" dirty="0">
                <a:latin typeface="Times New Roman" panose="02020603050405020304" pitchFamily="18" charset="0"/>
                <a:ea typeface="Times New Roman" panose="02020603050405020304" pitchFamily="18" charset="0"/>
              </a:rPr>
              <a:t>.</a:t>
            </a:r>
            <a:endParaRPr lang="ru-RU" sz="1200" b="1" dirty="0">
              <a:latin typeface="Times New Roman" panose="02020603050405020304" pitchFamily="18" charset="0"/>
              <a:ea typeface="Times New Roman" panose="02020603050405020304" pitchFamily="18" charset="0"/>
            </a:endParaRPr>
          </a:p>
          <a:p>
            <a:pPr marL="342900" lvl="0" indent="-342900" algn="just">
              <a:spcAft>
                <a:spcPts val="0"/>
              </a:spcAft>
              <a:buSzPts val="1200"/>
              <a:buFont typeface="+mj-lt"/>
              <a:buAutoNum type="arabicPeriod"/>
              <a:tabLst>
                <a:tab pos="228600" algn="l"/>
              </a:tabLst>
            </a:pPr>
            <a:r>
              <a:rPr lang="ru-RU" dirty="0">
                <a:latin typeface="Times New Roman" panose="02020603050405020304" pitchFamily="18" charset="0"/>
                <a:ea typeface="Times New Roman" panose="02020603050405020304" pitchFamily="18" charset="0"/>
              </a:rPr>
              <a:t>Френсис Бэкон</a:t>
            </a:r>
            <a:r>
              <a:rPr lang="kk-KZ" dirty="0">
                <a:latin typeface="Times New Roman" panose="02020603050405020304" pitchFamily="18" charset="0"/>
                <a:ea typeface="Times New Roman" panose="02020603050405020304" pitchFamily="18" charset="0"/>
              </a:rPr>
              <a:t>ның конфликт табиғаты жайлы ойлары несімен қызықты</a:t>
            </a:r>
            <a:r>
              <a:rPr lang="ru-RU" dirty="0">
                <a:latin typeface="Times New Roman" panose="02020603050405020304" pitchFamily="18" charset="0"/>
                <a:ea typeface="Times New Roman" panose="02020603050405020304" pitchFamily="18" charset="0"/>
              </a:rPr>
              <a:t>?</a:t>
            </a:r>
            <a:endParaRPr lang="ru-RU" sz="1200" b="1" dirty="0">
              <a:latin typeface="Times New Roman" panose="02020603050405020304" pitchFamily="18" charset="0"/>
              <a:ea typeface="Times New Roman" panose="02020603050405020304" pitchFamily="18" charset="0"/>
            </a:endParaRPr>
          </a:p>
          <a:p>
            <a:pPr marL="342900" lvl="0" indent="-342900" algn="just">
              <a:spcAft>
                <a:spcPts val="0"/>
              </a:spcAft>
              <a:buSzPts val="1200"/>
              <a:buFont typeface="+mj-lt"/>
              <a:buAutoNum type="arabicPeriod"/>
              <a:tabLst>
                <a:tab pos="228600" algn="l"/>
              </a:tabLst>
            </a:pPr>
            <a:r>
              <a:rPr lang="kk-KZ" dirty="0">
                <a:latin typeface="Times New Roman" panose="02020603050405020304" pitchFamily="18" charset="0"/>
                <a:ea typeface="Times New Roman" panose="02020603050405020304" pitchFamily="18" charset="0"/>
              </a:rPr>
              <a:t>Жаңа уақыттың тарихи аясындағы конфликттер туралы көзқарастарға қысқаша сипаттама беріңіз</a:t>
            </a:r>
            <a:r>
              <a:rPr lang="ru-RU" dirty="0">
                <a:latin typeface="Times New Roman" panose="02020603050405020304" pitchFamily="18" charset="0"/>
                <a:ea typeface="Times New Roman" panose="02020603050405020304" pitchFamily="18" charset="0"/>
              </a:rPr>
              <a:t>.</a:t>
            </a:r>
            <a:endParaRPr lang="ru-RU" sz="1200" b="1" dirty="0">
              <a:latin typeface="Times New Roman" panose="02020603050405020304" pitchFamily="18" charset="0"/>
              <a:ea typeface="Times New Roman" panose="02020603050405020304" pitchFamily="18" charset="0"/>
            </a:endParaRPr>
          </a:p>
          <a:p>
            <a:pPr marL="342900" lvl="0" indent="-342900" algn="just">
              <a:spcAft>
                <a:spcPts val="0"/>
              </a:spcAft>
              <a:buSzPts val="1200"/>
              <a:buFont typeface="+mj-lt"/>
              <a:buAutoNum type="arabicPeriod"/>
              <a:tabLst>
                <a:tab pos="228600" algn="l"/>
              </a:tabLst>
            </a:pPr>
            <a:r>
              <a:rPr lang="kk-KZ" dirty="0">
                <a:latin typeface="Times New Roman" panose="02020603050405020304" pitchFamily="18" charset="0"/>
                <a:ea typeface="Times New Roman" panose="02020603050405020304" pitchFamily="18" charset="0"/>
              </a:rPr>
              <a:t>ХІХ-ХХ ғғ. конфликт мәселесін зерттеуге зор ықпал еткен әлеуметтану рөлін жазыңыз.</a:t>
            </a:r>
            <a:endParaRPr lang="ru-RU" sz="1200" b="1" dirty="0">
              <a:latin typeface="Times New Roman" panose="02020603050405020304" pitchFamily="18" charset="0"/>
              <a:ea typeface="Times New Roman" panose="02020603050405020304" pitchFamily="18" charset="0"/>
            </a:endParaRPr>
          </a:p>
          <a:p>
            <a:pPr marL="342900" lvl="0" indent="-342900" algn="just">
              <a:spcAft>
                <a:spcPts val="0"/>
              </a:spcAft>
              <a:buSzPts val="1200"/>
              <a:buFont typeface="+mj-lt"/>
              <a:buAutoNum type="arabicPeriod"/>
              <a:tabLst>
                <a:tab pos="228600" algn="l"/>
              </a:tabLst>
            </a:pPr>
            <a:r>
              <a:rPr lang="kk-KZ" dirty="0">
                <a:latin typeface="Times New Roman" panose="02020603050405020304" pitchFamily="18" charset="0"/>
                <a:ea typeface="Times New Roman" panose="02020603050405020304" pitchFamily="18" charset="0"/>
              </a:rPr>
              <a:t>Жаңа </a:t>
            </a:r>
            <a:r>
              <a:rPr lang="ru-RU" dirty="0" err="1">
                <a:latin typeface="Times New Roman" panose="02020603050405020304" pitchFamily="18" charset="0"/>
                <a:ea typeface="Times New Roman" panose="02020603050405020304" pitchFamily="18" charset="0"/>
              </a:rPr>
              <a:t>институционализм</a:t>
            </a:r>
            <a:r>
              <a:rPr lang="ru-RU"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rPr>
              <a:t>және осы теория аясында конфликтіге көзқарастарын сипаттаңыз. </a:t>
            </a:r>
            <a:endParaRPr lang="ru-RU" sz="1200" b="1" dirty="0">
              <a:latin typeface="Times New Roman" panose="02020603050405020304" pitchFamily="18" charset="0"/>
              <a:ea typeface="Times New Roman" panose="02020603050405020304" pitchFamily="18" charset="0"/>
            </a:endParaRPr>
          </a:p>
          <a:p>
            <a:pPr indent="342900">
              <a:spcAft>
                <a:spcPts val="0"/>
              </a:spcAft>
            </a:pPr>
            <a:r>
              <a:rPr lang="kk-KZ" sz="2000" b="1" dirty="0">
                <a:solidFill>
                  <a:srgbClr val="000000"/>
                </a:solidFill>
                <a:latin typeface="Times New Roman" panose="02020603050405020304" pitchFamily="18" charset="0"/>
              </a:rPr>
              <a:t> </a:t>
            </a:r>
            <a:endParaRPr lang="ru-RU" sz="2000" b="1" dirty="0">
              <a:solidFill>
                <a:srgbClr val="000000"/>
              </a:solidFill>
              <a:latin typeface="Times New Roman" panose="02020603050405020304" pitchFamily="18" charset="0"/>
            </a:endParaRPr>
          </a:p>
          <a:p>
            <a:pPr indent="342900">
              <a:spcAft>
                <a:spcPts val="0"/>
              </a:spcAft>
            </a:pPr>
            <a:r>
              <a:rPr lang="kk-KZ" sz="2000" b="1" smtClean="0">
                <a:solidFill>
                  <a:srgbClr val="000000"/>
                </a:solidFill>
                <a:latin typeface="Times New Roman" panose="02020603050405020304" pitchFamily="18" charset="0"/>
              </a:rPr>
              <a:t>Пайдаланылған әдебиеттер</a:t>
            </a:r>
            <a:r>
              <a:rPr lang="kk-KZ" sz="2000" b="1" dirty="0">
                <a:solidFill>
                  <a:srgbClr val="000000"/>
                </a:solidFill>
                <a:latin typeface="Times New Roman" panose="02020603050405020304" pitchFamily="18" charset="0"/>
              </a:rPr>
              <a:t>:</a:t>
            </a:r>
            <a:endParaRPr lang="ru-RU" sz="2000" b="1" dirty="0">
              <a:solidFill>
                <a:srgbClr val="000000"/>
              </a:solidFill>
              <a:latin typeface="Times New Roman" panose="02020603050405020304" pitchFamily="18" charset="0"/>
            </a:endParaRPr>
          </a:p>
          <a:p>
            <a:pPr marL="342900" lvl="0" indent="-342900" algn="just">
              <a:spcAft>
                <a:spcPts val="0"/>
              </a:spcAft>
              <a:buSzPts val="1200"/>
              <a:buFont typeface="+mj-lt"/>
              <a:buAutoNum type="arabicPeriod"/>
              <a:tabLst>
                <a:tab pos="228600" algn="l"/>
              </a:tabLst>
            </a:pPr>
            <a:r>
              <a:rPr lang="ru-RU" dirty="0" err="1">
                <a:latin typeface="Times New Roman" panose="02020603050405020304" pitchFamily="18" charset="0"/>
                <a:ea typeface="Times New Roman" panose="02020603050405020304" pitchFamily="18" charset="0"/>
              </a:rPr>
              <a:t>Гуторов</a:t>
            </a:r>
            <a:r>
              <a:rPr lang="ru-RU" dirty="0">
                <a:latin typeface="Times New Roman" panose="02020603050405020304" pitchFamily="18" charset="0"/>
                <a:ea typeface="Times New Roman" panose="02020603050405020304" pitchFamily="18" charset="0"/>
              </a:rPr>
              <a:t> В.В. Античная социальная утопия: Вопросы истории и теории. Л., 1989.</a:t>
            </a:r>
            <a:endParaRPr lang="ru-RU" sz="1200" b="1" dirty="0">
              <a:latin typeface="Times New Roman" panose="02020603050405020304" pitchFamily="18" charset="0"/>
              <a:ea typeface="Times New Roman" panose="02020603050405020304" pitchFamily="18" charset="0"/>
            </a:endParaRPr>
          </a:p>
          <a:p>
            <a:pPr marL="342900" lvl="0" indent="-342900" algn="just">
              <a:spcAft>
                <a:spcPts val="0"/>
              </a:spcAft>
              <a:buSzPts val="1200"/>
              <a:buFont typeface="+mj-lt"/>
              <a:buAutoNum type="arabicPeriod"/>
              <a:tabLst>
                <a:tab pos="228600" algn="l"/>
              </a:tabLst>
            </a:pPr>
            <a:r>
              <a:rPr lang="ru-RU" dirty="0">
                <a:latin typeface="Times New Roman" panose="02020603050405020304" pitchFamily="18" charset="0"/>
                <a:ea typeface="Times New Roman" panose="02020603050405020304" pitchFamily="18" charset="0"/>
              </a:rPr>
              <a:t>Дмитриев А.В. </a:t>
            </a:r>
            <a:r>
              <a:rPr lang="ru-RU" dirty="0" err="1">
                <a:latin typeface="Times New Roman" panose="02020603050405020304" pitchFamily="18" charset="0"/>
                <a:ea typeface="Times New Roman" panose="02020603050405020304" pitchFamily="18" charset="0"/>
              </a:rPr>
              <a:t>Конфликтология</a:t>
            </a:r>
            <a:r>
              <a:rPr lang="ru-RU" dirty="0">
                <a:latin typeface="Times New Roman" panose="02020603050405020304" pitchFamily="18" charset="0"/>
                <a:ea typeface="Times New Roman" panose="02020603050405020304" pitchFamily="18" charset="0"/>
              </a:rPr>
              <a:t>: Учебное пособие. – М.: </a:t>
            </a:r>
            <a:r>
              <a:rPr lang="ru-RU" dirty="0" err="1">
                <a:latin typeface="Times New Roman" panose="02020603050405020304" pitchFamily="18" charset="0"/>
                <a:ea typeface="Times New Roman" panose="02020603050405020304" pitchFamily="18" charset="0"/>
              </a:rPr>
              <a:t>Гардарики</a:t>
            </a:r>
            <a:r>
              <a:rPr lang="ru-RU" dirty="0">
                <a:latin typeface="Times New Roman" panose="02020603050405020304" pitchFamily="18" charset="0"/>
                <a:ea typeface="Times New Roman" panose="02020603050405020304" pitchFamily="18" charset="0"/>
              </a:rPr>
              <a:t>, 2001. – 320 с.</a:t>
            </a:r>
            <a:endParaRPr lang="ru-RU" sz="1200" b="1" dirty="0">
              <a:latin typeface="Times New Roman" panose="02020603050405020304" pitchFamily="18" charset="0"/>
              <a:ea typeface="Times New Roman" panose="02020603050405020304" pitchFamily="18" charset="0"/>
            </a:endParaRPr>
          </a:p>
          <a:p>
            <a:pPr marL="342900" lvl="0" indent="-342900" algn="just">
              <a:spcAft>
                <a:spcPts val="0"/>
              </a:spcAft>
              <a:buSzPts val="1200"/>
              <a:buFont typeface="+mj-lt"/>
              <a:buAutoNum type="arabicPeriod"/>
              <a:tabLst>
                <a:tab pos="228600" algn="l"/>
              </a:tabLst>
            </a:pPr>
            <a:r>
              <a:rPr lang="ru-RU" dirty="0" err="1">
                <a:latin typeface="Times New Roman" panose="02020603050405020304" pitchFamily="18" charset="0"/>
                <a:ea typeface="Times New Roman" panose="02020603050405020304" pitchFamily="18" charset="0"/>
              </a:rPr>
              <a:t>Запрудский</a:t>
            </a:r>
            <a:r>
              <a:rPr lang="ru-RU" dirty="0">
                <a:latin typeface="Times New Roman" panose="02020603050405020304" pitchFamily="18" charset="0"/>
                <a:ea typeface="Times New Roman" panose="02020603050405020304" pitchFamily="18" charset="0"/>
              </a:rPr>
              <a:t> Ю.Г. Социальный конфликт. Ростов н/Д, 1992.</a:t>
            </a:r>
            <a:endParaRPr lang="ru-RU" sz="1200" b="1" dirty="0">
              <a:latin typeface="Times New Roman" panose="02020603050405020304" pitchFamily="18" charset="0"/>
              <a:ea typeface="Times New Roman" panose="02020603050405020304" pitchFamily="18" charset="0"/>
            </a:endParaRPr>
          </a:p>
          <a:p>
            <a:pPr algn="ctr">
              <a:spcAft>
                <a:spcPts val="0"/>
              </a:spcAft>
            </a:pPr>
            <a:r>
              <a:rPr lang="ru-RU" b="1" dirty="0">
                <a:latin typeface="Times New Roman" panose="02020603050405020304" pitchFamily="18" charset="0"/>
                <a:ea typeface="Times New Roman" panose="02020603050405020304" pitchFamily="18" charset="0"/>
              </a:rPr>
              <a:t> </a:t>
            </a:r>
            <a:endParaRPr lang="ru-RU" sz="1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8425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7" y="1170020"/>
            <a:ext cx="8424936" cy="332398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kk-KZ" sz="7000" dirty="0">
                <a:latin typeface="Times New Roman" panose="02020603050405020304" pitchFamily="18" charset="0"/>
                <a:cs typeface="Times New Roman" panose="02020603050405020304" pitchFamily="18" charset="0"/>
              </a:rPr>
              <a:t>Н</a:t>
            </a:r>
            <a:r>
              <a:rPr lang="kk-KZ" sz="7000" dirty="0" smtClean="0">
                <a:latin typeface="Times New Roman" panose="02020603050405020304" pitchFamily="18" charset="0"/>
                <a:cs typeface="Times New Roman" panose="02020603050405020304" pitchFamily="18" charset="0"/>
              </a:rPr>
              <a:t>азар аударғандарыңызға рақмет</a:t>
            </a:r>
            <a:endParaRPr lang="kk-KZ" sz="7000" dirty="0"/>
          </a:p>
        </p:txBody>
      </p:sp>
    </p:spTree>
    <p:extLst>
      <p:ext uri="{BB962C8B-B14F-4D97-AF65-F5344CB8AC3E}">
        <p14:creationId xmlns:p14="http://schemas.microsoft.com/office/powerpoint/2010/main" val="66423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71600" y="1196752"/>
            <a:ext cx="7344815" cy="3539430"/>
          </a:xfrm>
          <a:prstGeom prst="rect">
            <a:avLst/>
          </a:prstGeom>
        </p:spPr>
        <p:txBody>
          <a:bodyPr wrap="square">
            <a:spAutoFit/>
          </a:bodyPr>
          <a:lstStyle/>
          <a:p>
            <a:pPr algn="just"/>
            <a:r>
              <a:rPr lang="kk-KZ" sz="2800" dirty="0" smtClean="0">
                <a:latin typeface="Times New Roman" panose="02020603050405020304" pitchFamily="18" charset="0"/>
                <a:cs typeface="Times New Roman" panose="02020603050405020304" pitchFamily="18" charset="0"/>
              </a:rPr>
              <a:t>Конфликттер туралы көзқарастарға тарихи шолу</a:t>
            </a:r>
          </a:p>
          <a:p>
            <a:pPr algn="just"/>
            <a:endParaRPr lang="kk-KZ" sz="2800" dirty="0" smtClean="0">
              <a:latin typeface="Times New Roman" panose="02020603050405020304" pitchFamily="18" charset="0"/>
              <a:cs typeface="Times New Roman" panose="02020603050405020304" pitchFamily="18" charset="0"/>
            </a:endParaRPr>
          </a:p>
          <a:p>
            <a:pPr marL="342900" indent="-342900" algn="just">
              <a:buAutoNum type="arabicPeriod"/>
            </a:pPr>
            <a:r>
              <a:rPr lang="kk-KZ" sz="2800" dirty="0" smtClean="0">
                <a:latin typeface="Times New Roman" panose="02020603050405020304" pitchFamily="18" charset="0"/>
                <a:cs typeface="Times New Roman" panose="02020603050405020304" pitchFamily="18" charset="0"/>
              </a:rPr>
              <a:t>Конфликттер туралы ертедегі көзқарастар</a:t>
            </a:r>
          </a:p>
          <a:p>
            <a:pPr marL="342900" indent="-342900" algn="just">
              <a:buAutoNum type="arabicPeriod"/>
            </a:pPr>
            <a:r>
              <a:rPr lang="kk-KZ" sz="2800" dirty="0" smtClean="0">
                <a:latin typeface="Times New Roman" panose="02020603050405020304" pitchFamily="18" charset="0"/>
                <a:cs typeface="Times New Roman" panose="02020603050405020304" pitchFamily="18" charset="0"/>
              </a:rPr>
              <a:t>Жаңа уақыттың тарихи аясындағы конфликттер туралы көзқарастар (ХҮІІІ-ХІХ ғ.)</a:t>
            </a:r>
          </a:p>
          <a:p>
            <a:pPr marL="342900" indent="-342900" algn="just">
              <a:buAutoNum type="arabicPeriod"/>
            </a:pPr>
            <a:r>
              <a:rPr lang="kk-KZ" sz="2800" dirty="0" smtClean="0">
                <a:latin typeface="Times New Roman" panose="02020603050405020304" pitchFamily="18" charset="0"/>
                <a:cs typeface="Times New Roman" panose="02020603050405020304" pitchFamily="18" charset="0"/>
              </a:rPr>
              <a:t>Заманауи тұжырымдамалар</a:t>
            </a:r>
            <a:endParaRPr lang="kk-KZ" sz="2800" dirty="0"/>
          </a:p>
        </p:txBody>
      </p:sp>
    </p:spTree>
    <p:extLst>
      <p:ext uri="{BB962C8B-B14F-4D97-AF65-F5344CB8AC3E}">
        <p14:creationId xmlns:p14="http://schemas.microsoft.com/office/powerpoint/2010/main" val="2801869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5312" y="1268760"/>
            <a:ext cx="8568952"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kk-KZ" sz="2400" dirty="0" smtClean="0">
                <a:latin typeface="Times New Roman" panose="02020603050405020304" pitchFamily="18" charset="0"/>
                <a:cs typeface="Times New Roman" panose="02020603050405020304" pitchFamily="18" charset="0"/>
              </a:rPr>
              <a:t>         Өткен ғасырлардағы конфликттерді шешудің негізгі тәсілі көсемдер мен басшылардың қасиетті билігін қолдану болып табылады. Дегенмен, тұлғалық ерте мемлекеттік құрылымдардың қалыптасу әрдайым тәртіп орната алмады, керісінше, көп жағдайда әлеуметтік әділетсіздікті шиеленістірді, өмір үшін күресті күшейтті.</a:t>
            </a:r>
            <a:endParaRPr lang="kk-KZ" sz="2400" dirty="0"/>
          </a:p>
        </p:txBody>
      </p:sp>
      <p:sp>
        <p:nvSpPr>
          <p:cNvPr id="4" name="Прямоугольник 3"/>
          <p:cNvSpPr/>
          <p:nvPr/>
        </p:nvSpPr>
        <p:spPr>
          <a:xfrm>
            <a:off x="208572" y="162930"/>
            <a:ext cx="144016"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kk-KZ"/>
          </a:p>
        </p:txBody>
      </p:sp>
      <p:sp>
        <p:nvSpPr>
          <p:cNvPr id="5" name="Прямоугольник 4"/>
          <p:cNvSpPr/>
          <p:nvPr/>
        </p:nvSpPr>
        <p:spPr>
          <a:xfrm>
            <a:off x="431540" y="162930"/>
            <a:ext cx="8316924"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2400" dirty="0" smtClean="0">
                <a:latin typeface="Times New Roman" panose="02020603050405020304" pitchFamily="18" charset="0"/>
                <a:cs typeface="Times New Roman" panose="02020603050405020304" pitchFamily="18" charset="0"/>
              </a:rPr>
              <a:t>КОНФЛИКТТЕР ТУРАЛЫ ЕРТЕДЕГІ КӨЗҚАРАСТАР</a:t>
            </a:r>
            <a:endParaRPr lang="kk-KZ" sz="2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892480" y="162930"/>
            <a:ext cx="144016"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kk-KZ"/>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554" y="3717032"/>
            <a:ext cx="8064896" cy="2977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101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7020272" y="2693717"/>
            <a:ext cx="360040" cy="259228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k-KZ"/>
          </a:p>
        </p:txBody>
      </p:sp>
      <p:sp>
        <p:nvSpPr>
          <p:cNvPr id="8" name="Прямоугольник 7"/>
          <p:cNvSpPr/>
          <p:nvPr/>
        </p:nvSpPr>
        <p:spPr>
          <a:xfrm>
            <a:off x="1475656" y="2708920"/>
            <a:ext cx="360040" cy="259228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k-KZ"/>
          </a:p>
        </p:txBody>
      </p:sp>
      <p:sp>
        <p:nvSpPr>
          <p:cNvPr id="2" name="Прямоугольник 1"/>
          <p:cNvSpPr/>
          <p:nvPr/>
        </p:nvSpPr>
        <p:spPr>
          <a:xfrm>
            <a:off x="251520" y="116632"/>
            <a:ext cx="8712968"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kk-KZ" sz="2000" dirty="0">
                <a:latin typeface="Times New Roman" panose="02020603050405020304" pitchFamily="18" charset="0"/>
                <a:cs typeface="Times New Roman" panose="02020603050405020304" pitchFamily="18" charset="0"/>
              </a:rPr>
              <a:t>Әлеуметтік конфликттердің табиғатын ұтымды түрде ұғынуға деген алғашқы талпыныстар ежелгі грек  философтарына тиесілі.</a:t>
            </a:r>
          </a:p>
        </p:txBody>
      </p:sp>
      <p:sp>
        <p:nvSpPr>
          <p:cNvPr id="3" name="Стрелка вниз 2"/>
          <p:cNvSpPr/>
          <p:nvPr/>
        </p:nvSpPr>
        <p:spPr>
          <a:xfrm>
            <a:off x="4247964" y="824518"/>
            <a:ext cx="720080" cy="80428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k-KZ"/>
          </a:p>
        </p:txBody>
      </p:sp>
      <p:sp>
        <p:nvSpPr>
          <p:cNvPr id="4" name="Прямоугольник 3"/>
          <p:cNvSpPr/>
          <p:nvPr/>
        </p:nvSpPr>
        <p:spPr>
          <a:xfrm>
            <a:off x="251520" y="1693257"/>
            <a:ext cx="8712968"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just"/>
            <a:r>
              <a:rPr lang="kk-KZ" sz="2000" dirty="0" smtClean="0">
                <a:latin typeface="Times New Roman" panose="02020603050405020304" pitchFamily="18" charset="0"/>
                <a:cs typeface="Times New Roman" panose="02020603050405020304" pitchFamily="18" charset="0"/>
              </a:rPr>
              <a:t>Көне философ-диалетик Гераклит (б.э.д. 530-470 жылдары өмір сүрген) соғыстар мен конфликттер туралы өзінің пікірлерін әлем табиғатына қатысты пікірлердің жалпы жүесімен байланыстыруға тырысты. </a:t>
            </a:r>
            <a:endParaRPr lang="kk-KZ" sz="2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50305" y="3356992"/>
            <a:ext cx="8697732"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kk-KZ" sz="2000" dirty="0" smtClean="0">
                <a:latin typeface="Times New Roman" panose="02020603050405020304" pitchFamily="18" charset="0"/>
                <a:cs typeface="Times New Roman" panose="02020603050405020304" pitchFamily="18" charset="0"/>
              </a:rPr>
              <a:t>Ол үшін барлығы мәңгілік айналып оралу мен өзара өзгеріске тап болған және адамзат қарым-қатынасының ережелері де – әлемде барлығы дұшпандық пен араздық арқылы дүниеге келеді.</a:t>
            </a:r>
            <a:endParaRPr lang="kk-KZ" sz="2000" dirty="0"/>
          </a:p>
        </p:txBody>
      </p:sp>
      <p:sp>
        <p:nvSpPr>
          <p:cNvPr id="7" name="Прямоугольник 6"/>
          <p:cNvSpPr/>
          <p:nvPr/>
        </p:nvSpPr>
        <p:spPr>
          <a:xfrm>
            <a:off x="247448" y="5085184"/>
            <a:ext cx="871704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kk-KZ" dirty="0" smtClean="0">
                <a:latin typeface="Times New Roman" panose="02020603050405020304" pitchFamily="18" charset="0"/>
                <a:cs typeface="Times New Roman" panose="02020603050405020304" pitchFamily="18" charset="0"/>
              </a:rPr>
              <a:t>Ғарышты билік жүргізетін жалпыға бірдей жалғыз заң – бұл «соғыс» - барлығынң әкесі әрі патшасы. Гераклиттің бұл сөздері қоғамдық даму үдерісінде күрестің жағымды рөлін оңтайлы түрде негіздеуге жасалған талпыныстардың бірі болып табылады.</a:t>
            </a:r>
            <a:endParaRPr lang="kk-KZ" dirty="0"/>
          </a:p>
        </p:txBody>
      </p:sp>
    </p:spTree>
    <p:extLst>
      <p:ext uri="{BB962C8B-B14F-4D97-AF65-F5344CB8AC3E}">
        <p14:creationId xmlns:p14="http://schemas.microsoft.com/office/powerpoint/2010/main" val="2595989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4392488" cy="640871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kk-KZ" sz="2400" dirty="0" smtClean="0">
                <a:latin typeface="Times New Roman" panose="02020603050405020304" pitchFamily="18" charset="0"/>
                <a:cs typeface="Times New Roman" panose="02020603050405020304" pitchFamily="18" charset="0"/>
              </a:rPr>
              <a:t>      Барлық заттардың негізі ретіндегі конфликттер мен күрес туралы Гераклит идеяларын  ежелгі философ-материалист Эпикур да айтқан. Оның айтуынша, қақтығыстың негативті салдары адамдарды қандай да бір уақытта тұрақты бейбітшілік жағдайында өмір сүруге итермелейді. Осылайша, қоғамдағы конфликтсіз жағдай туралы армандар алғашқы теориялық пікірлермен толықтырылды.</a:t>
            </a:r>
            <a:endParaRPr lang="kk-KZ" sz="24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88640"/>
            <a:ext cx="3600400" cy="6338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952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568952" cy="15121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indent="620713" algn="just"/>
            <a:r>
              <a:rPr lang="kk-KZ" sz="2000" dirty="0" smtClean="0">
                <a:latin typeface="Times New Roman" panose="02020603050405020304" pitchFamily="18" charset="0"/>
                <a:cs typeface="Times New Roman" panose="02020603050405020304" pitchFamily="18" charset="0"/>
              </a:rPr>
              <a:t>Орта ғасырдан жаңа уақытқа өтуші Батыс және Орталық Еуропа елдерінің қарқынды мәдени және идеялық даму кезеңі. Осы кезде Т. Мор, Э. Роттердамский, Ф.Рабле, Ф. Бэкон секілді танымал гуманисттер әлеуметтік қақтығыстар мен қарулы конфликттерді айқын айыптаған болатын.</a:t>
            </a:r>
            <a:endParaRPr lang="kk-KZ" sz="2000" dirty="0">
              <a:latin typeface="Times New Roman" panose="02020603050405020304" pitchFamily="18" charset="0"/>
              <a:cs typeface="Times New Roman" panose="02020603050405020304" pitchFamily="18" charset="0"/>
            </a:endParaRPr>
          </a:p>
        </p:txBody>
      </p:sp>
      <p:sp>
        <p:nvSpPr>
          <p:cNvPr id="3" name="Стрелка вниз 2"/>
          <p:cNvSpPr/>
          <p:nvPr/>
        </p:nvSpPr>
        <p:spPr>
          <a:xfrm>
            <a:off x="4193958" y="1700808"/>
            <a:ext cx="684076" cy="100811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kk-KZ"/>
          </a:p>
        </p:txBody>
      </p:sp>
      <p:graphicFrame>
        <p:nvGraphicFramePr>
          <p:cNvPr id="4" name="Схема 3"/>
          <p:cNvGraphicFramePr/>
          <p:nvPr>
            <p:extLst>
              <p:ext uri="{D42A27DB-BD31-4B8C-83A1-F6EECF244321}">
                <p14:modId xmlns:p14="http://schemas.microsoft.com/office/powerpoint/2010/main" val="4213830665"/>
              </p:ext>
            </p:extLst>
          </p:nvPr>
        </p:nvGraphicFramePr>
        <p:xfrm>
          <a:off x="251520" y="2708920"/>
          <a:ext cx="85689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978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983508280"/>
              </p:ext>
            </p:extLst>
          </p:nvPr>
        </p:nvGraphicFramePr>
        <p:xfrm>
          <a:off x="0" y="0"/>
          <a:ext cx="903649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4788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730805514"/>
              </p:ext>
            </p:extLst>
          </p:nvPr>
        </p:nvGraphicFramePr>
        <p:xfrm>
          <a:off x="107504" y="116632"/>
          <a:ext cx="9036496"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589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4824536" cy="64807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indent="712788" algn="just"/>
            <a:r>
              <a:rPr lang="kk-KZ" sz="2400" dirty="0" smtClean="0">
                <a:latin typeface="Times New Roman" panose="02020603050405020304" pitchFamily="18" charset="0"/>
                <a:cs typeface="Times New Roman" panose="02020603050405020304" pitchFamily="18" charset="0"/>
              </a:rPr>
              <a:t>ХҮІІІ ғасырда ағылшын демократтары мен француз ағартушылары В.Д.Пристли, Ш. Монтеське, Д.Дидро, Ж.Ж. Руссо, Вольтер қарулы конфликттерді ашық сынап, бағындыру мен күштеуді айыптады.</a:t>
            </a:r>
          </a:p>
          <a:p>
            <a:pPr indent="712788" algn="just"/>
            <a:r>
              <a:rPr lang="kk-KZ" sz="2400" dirty="0" smtClean="0">
                <a:latin typeface="Times New Roman" panose="02020603050405020304" pitchFamily="18" charset="0"/>
                <a:cs typeface="Times New Roman" panose="02020603050405020304" pitchFamily="18" charset="0"/>
              </a:rPr>
              <a:t>Ж.Ж.Руссоның қоғамдағы «табиғи жағдай» табиғаты туралы көзқарастарын оның көпшілік замандастары қолдамады. Атақты неміс философы Иммануил канттың пікірінше, «көршілес тұратын адамдар арасындағы бейбітшілік жағдайы табиғи жағдай болып табылылмайды».</a:t>
            </a:r>
            <a:endParaRPr lang="kk-KZ" sz="2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1" y="928687"/>
            <a:ext cx="3672408" cy="494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67710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559</Words>
  <Application>Microsoft Office PowerPoint</Application>
  <PresentationFormat>Экран (4:3)</PresentationFormat>
  <Paragraphs>50</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Ерболат Шайланов</dc:creator>
  <cp:lastModifiedBy>HP</cp:lastModifiedBy>
  <cp:revision>73</cp:revision>
  <dcterms:created xsi:type="dcterms:W3CDTF">2020-09-14T12:58:28Z</dcterms:created>
  <dcterms:modified xsi:type="dcterms:W3CDTF">2024-11-11T15:28:39Z</dcterms:modified>
</cp:coreProperties>
</file>